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320" r:id="rId3"/>
    <p:sldId id="293" r:id="rId4"/>
    <p:sldId id="388" r:id="rId5"/>
    <p:sldId id="389" r:id="rId6"/>
    <p:sldId id="324" r:id="rId7"/>
    <p:sldId id="327" r:id="rId8"/>
    <p:sldId id="328" r:id="rId9"/>
    <p:sldId id="330" r:id="rId10"/>
    <p:sldId id="331" r:id="rId11"/>
    <p:sldId id="376" r:id="rId12"/>
    <p:sldId id="401" r:id="rId13"/>
    <p:sldId id="402" r:id="rId14"/>
    <p:sldId id="408" r:id="rId15"/>
    <p:sldId id="366" r:id="rId16"/>
    <p:sldId id="404" r:id="rId17"/>
    <p:sldId id="321" r:id="rId18"/>
    <p:sldId id="387" r:id="rId19"/>
    <p:sldId id="272" r:id="rId20"/>
    <p:sldId id="292" r:id="rId21"/>
    <p:sldId id="311" r:id="rId22"/>
    <p:sldId id="319" r:id="rId23"/>
    <p:sldId id="322" r:id="rId24"/>
    <p:sldId id="323" r:id="rId25"/>
    <p:sldId id="399" r:id="rId26"/>
    <p:sldId id="273" r:id="rId27"/>
    <p:sldId id="275" r:id="rId28"/>
    <p:sldId id="390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17"/>
    <p:restoredTop sz="94654"/>
  </p:normalViewPr>
  <p:slideViewPr>
    <p:cSldViewPr>
      <p:cViewPr>
        <p:scale>
          <a:sx n="107" d="100"/>
          <a:sy n="107" d="100"/>
        </p:scale>
        <p:origin x="-72" y="7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836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4" d="100"/>
        <a:sy n="144" d="100"/>
      </p:scale>
      <p:origin x="0" y="72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5.1236371842165097E-2"/>
          <c:y val="4.9451967840882197E-2"/>
          <c:w val="0.86921164627027703"/>
          <c:h val="0.846004484154173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'[Chart in Microsoft PowerPoint]Sheet1'!$B$1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'[Chart in Microsoft PowerPoint]Sheet1'!$A$2:$A$10</c:f>
              <c:strCache>
                <c:ptCount val="9"/>
                <c:pt idx="0">
                  <c:v>Stings</c:v>
                </c:pt>
                <c:pt idx="1">
                  <c:v>Anaesthetics</c:v>
                </c:pt>
                <c:pt idx="2">
                  <c:v>Nuts</c:v>
                </c:pt>
                <c:pt idx="3">
                  <c:v>Antibiotics</c:v>
                </c:pt>
                <c:pt idx="4">
                  <c:v>?Food</c:v>
                </c:pt>
                <c:pt idx="5">
                  <c:v>Other drugs</c:v>
                </c:pt>
                <c:pt idx="6">
                  <c:v>Food</c:v>
                </c:pt>
                <c:pt idx="7">
                  <c:v>Contrast Media</c:v>
                </c:pt>
                <c:pt idx="8">
                  <c:v>Others</c:v>
                </c:pt>
              </c:strCache>
            </c:strRef>
          </c:cat>
          <c:val>
            <c:numRef>
              <c:f>'[Chart in Microsoft PowerPoint]Sheet1'!$B$2:$B$10</c:f>
              <c:numCache>
                <c:formatCode>General</c:formatCode>
                <c:ptCount val="9"/>
                <c:pt idx="0">
                  <c:v>47</c:v>
                </c:pt>
                <c:pt idx="1">
                  <c:v>35</c:v>
                </c:pt>
                <c:pt idx="2">
                  <c:v>32</c:v>
                </c:pt>
                <c:pt idx="3">
                  <c:v>27</c:v>
                </c:pt>
                <c:pt idx="4">
                  <c:v>18</c:v>
                </c:pt>
                <c:pt idx="5">
                  <c:v>15</c:v>
                </c:pt>
                <c:pt idx="6">
                  <c:v>13</c:v>
                </c:pt>
                <c:pt idx="7">
                  <c:v>11</c:v>
                </c:pt>
                <c:pt idx="8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8688512"/>
        <c:axId val="128690048"/>
      </c:barChart>
      <c:catAx>
        <c:axId val="1286885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28690048"/>
        <c:crosses val="autoZero"/>
        <c:auto val="1"/>
        <c:lblAlgn val="ctr"/>
        <c:lblOffset val="100"/>
        <c:noMultiLvlLbl val="0"/>
      </c:catAx>
      <c:valAx>
        <c:axId val="1286900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86885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8794EF-E248-4782-860A-090C0912F44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A5CFC111-6565-4DA2-8C11-38C711313260}">
      <dgm:prSet phldrT="[Text]"/>
      <dgm:spPr/>
      <dgm:t>
        <a:bodyPr/>
        <a:lstStyle/>
        <a:p>
          <a:r>
            <a:rPr lang="en-NZ" dirty="0" smtClean="0"/>
            <a:t>Anaphylaxis</a:t>
          </a:r>
          <a:endParaRPr lang="en-NZ" dirty="0"/>
        </a:p>
      </dgm:t>
    </dgm:pt>
    <dgm:pt modelId="{44F650FF-818B-4C5B-9674-115D9CD23CD5}" type="parTrans" cxnId="{1ABB5E39-D99F-40CD-9787-00967D3F0F6F}">
      <dgm:prSet/>
      <dgm:spPr/>
      <dgm:t>
        <a:bodyPr/>
        <a:lstStyle/>
        <a:p>
          <a:endParaRPr lang="en-NZ"/>
        </a:p>
      </dgm:t>
    </dgm:pt>
    <dgm:pt modelId="{32B0882A-3802-4772-BEAF-1D284A90224F}" type="sibTrans" cxnId="{1ABB5E39-D99F-40CD-9787-00967D3F0F6F}">
      <dgm:prSet/>
      <dgm:spPr/>
      <dgm:t>
        <a:bodyPr/>
        <a:lstStyle/>
        <a:p>
          <a:endParaRPr lang="en-NZ"/>
        </a:p>
      </dgm:t>
    </dgm:pt>
    <dgm:pt modelId="{67F4F4A2-AFAF-49C9-822F-BC56C9EB9E4C}">
      <dgm:prSet phldrT="[Text]"/>
      <dgm:spPr/>
      <dgm:t>
        <a:bodyPr/>
        <a:lstStyle/>
        <a:p>
          <a:r>
            <a:rPr lang="en-NZ" dirty="0" smtClean="0"/>
            <a:t>Immunologic</a:t>
          </a:r>
          <a:endParaRPr lang="en-NZ" dirty="0"/>
        </a:p>
      </dgm:t>
    </dgm:pt>
    <dgm:pt modelId="{855C3643-5A2B-4C9D-9A0B-03D1264DC851}" type="parTrans" cxnId="{D2581F91-9C4A-460B-9879-8D141DC7437A}">
      <dgm:prSet/>
      <dgm:spPr/>
      <dgm:t>
        <a:bodyPr/>
        <a:lstStyle/>
        <a:p>
          <a:endParaRPr lang="en-NZ"/>
        </a:p>
      </dgm:t>
    </dgm:pt>
    <dgm:pt modelId="{59F88FA4-78BF-444A-BF32-313A1359F02B}" type="sibTrans" cxnId="{D2581F91-9C4A-460B-9879-8D141DC7437A}">
      <dgm:prSet/>
      <dgm:spPr/>
      <dgm:t>
        <a:bodyPr/>
        <a:lstStyle/>
        <a:p>
          <a:endParaRPr lang="en-NZ"/>
        </a:p>
      </dgm:t>
    </dgm:pt>
    <dgm:pt modelId="{D437EF46-CAA2-4749-B153-B2873BBA6CE5}">
      <dgm:prSet phldrT="[Text]"/>
      <dgm:spPr/>
      <dgm:t>
        <a:bodyPr/>
        <a:lstStyle/>
        <a:p>
          <a:r>
            <a:rPr lang="en-NZ" dirty="0" err="1" smtClean="0"/>
            <a:t>IgE</a:t>
          </a:r>
          <a:r>
            <a:rPr lang="en-NZ" dirty="0" smtClean="0"/>
            <a:t>-mediated</a:t>
          </a:r>
          <a:endParaRPr lang="en-NZ" dirty="0"/>
        </a:p>
      </dgm:t>
    </dgm:pt>
    <dgm:pt modelId="{E1C2D9BA-A582-4D64-8E94-A077F54DCBAD}" type="parTrans" cxnId="{EEBF18ED-A2DF-48D6-A6B6-91BA42AAED66}">
      <dgm:prSet/>
      <dgm:spPr/>
      <dgm:t>
        <a:bodyPr/>
        <a:lstStyle/>
        <a:p>
          <a:endParaRPr lang="en-NZ"/>
        </a:p>
      </dgm:t>
    </dgm:pt>
    <dgm:pt modelId="{AC93F036-1670-443B-AD39-76FD067571FF}" type="sibTrans" cxnId="{EEBF18ED-A2DF-48D6-A6B6-91BA42AAED66}">
      <dgm:prSet/>
      <dgm:spPr/>
      <dgm:t>
        <a:bodyPr/>
        <a:lstStyle/>
        <a:p>
          <a:endParaRPr lang="en-NZ"/>
        </a:p>
      </dgm:t>
    </dgm:pt>
    <dgm:pt modelId="{BEABABC5-0433-4CBD-BABD-DD7F491FF805}">
      <dgm:prSet phldrT="[Text]"/>
      <dgm:spPr/>
      <dgm:t>
        <a:bodyPr/>
        <a:lstStyle/>
        <a:p>
          <a:r>
            <a:rPr lang="en-NZ" dirty="0" smtClean="0"/>
            <a:t>Non-</a:t>
          </a:r>
          <a:r>
            <a:rPr lang="en-NZ" dirty="0" err="1" smtClean="0"/>
            <a:t>IgE</a:t>
          </a:r>
          <a:r>
            <a:rPr lang="en-NZ" dirty="0" smtClean="0"/>
            <a:t> mediated</a:t>
          </a:r>
        </a:p>
        <a:p>
          <a:r>
            <a:rPr lang="en-NZ" dirty="0" err="1" smtClean="0"/>
            <a:t>IgG</a:t>
          </a:r>
          <a:endParaRPr lang="en-NZ" dirty="0"/>
        </a:p>
      </dgm:t>
    </dgm:pt>
    <dgm:pt modelId="{0DECC1CB-4674-4965-9964-7BC8FE1F1DC7}" type="parTrans" cxnId="{6CE58FCA-FD89-4CE6-90CB-77EAB428BBC4}">
      <dgm:prSet/>
      <dgm:spPr/>
      <dgm:t>
        <a:bodyPr/>
        <a:lstStyle/>
        <a:p>
          <a:endParaRPr lang="en-NZ"/>
        </a:p>
      </dgm:t>
    </dgm:pt>
    <dgm:pt modelId="{A135E367-463D-42A0-8CDE-C67D004BE0BC}" type="sibTrans" cxnId="{6CE58FCA-FD89-4CE6-90CB-77EAB428BBC4}">
      <dgm:prSet/>
      <dgm:spPr/>
      <dgm:t>
        <a:bodyPr/>
        <a:lstStyle/>
        <a:p>
          <a:endParaRPr lang="en-NZ"/>
        </a:p>
      </dgm:t>
    </dgm:pt>
    <dgm:pt modelId="{882D9FB4-C379-40F8-B30D-8A1E5455DC52}">
      <dgm:prSet phldrT="[Text]"/>
      <dgm:spPr/>
      <dgm:t>
        <a:bodyPr/>
        <a:lstStyle/>
        <a:p>
          <a:r>
            <a:rPr lang="en-NZ" dirty="0" smtClean="0"/>
            <a:t>Non-immunologic</a:t>
          </a:r>
          <a:endParaRPr lang="en-NZ" dirty="0"/>
        </a:p>
      </dgm:t>
    </dgm:pt>
    <dgm:pt modelId="{93E717BF-6833-4978-8FD5-305ED83B4D26}" type="parTrans" cxnId="{6F32CE25-ED8B-45EC-A1D0-0F97A0F357E0}">
      <dgm:prSet/>
      <dgm:spPr/>
      <dgm:t>
        <a:bodyPr/>
        <a:lstStyle/>
        <a:p>
          <a:endParaRPr lang="en-NZ"/>
        </a:p>
      </dgm:t>
    </dgm:pt>
    <dgm:pt modelId="{03C0216C-DFA1-47B0-9AFA-553CB5BA8D28}" type="sibTrans" cxnId="{6F32CE25-ED8B-45EC-A1D0-0F97A0F357E0}">
      <dgm:prSet/>
      <dgm:spPr/>
      <dgm:t>
        <a:bodyPr/>
        <a:lstStyle/>
        <a:p>
          <a:endParaRPr lang="en-NZ"/>
        </a:p>
      </dgm:t>
    </dgm:pt>
    <dgm:pt modelId="{4761E7CE-CAB0-4D3E-800E-376B2ED0BD91}">
      <dgm:prSet phldrT="[Text]"/>
      <dgm:spPr/>
      <dgm:t>
        <a:bodyPr/>
        <a:lstStyle/>
        <a:p>
          <a:r>
            <a:rPr lang="en-NZ" dirty="0" smtClean="0"/>
            <a:t>Drugs</a:t>
          </a:r>
          <a:endParaRPr lang="en-NZ" dirty="0"/>
        </a:p>
      </dgm:t>
    </dgm:pt>
    <dgm:pt modelId="{41C94C1E-34E7-4AD6-BE36-94204C09A9F7}" type="parTrans" cxnId="{985CD2C1-8AC0-4749-8B3F-464A050687C4}">
      <dgm:prSet/>
      <dgm:spPr/>
      <dgm:t>
        <a:bodyPr/>
        <a:lstStyle/>
        <a:p>
          <a:endParaRPr lang="en-NZ"/>
        </a:p>
      </dgm:t>
    </dgm:pt>
    <dgm:pt modelId="{576D1451-F929-41C6-95F8-1A56031EE90E}" type="sibTrans" cxnId="{985CD2C1-8AC0-4749-8B3F-464A050687C4}">
      <dgm:prSet/>
      <dgm:spPr/>
      <dgm:t>
        <a:bodyPr/>
        <a:lstStyle/>
        <a:p>
          <a:endParaRPr lang="en-NZ"/>
        </a:p>
      </dgm:t>
    </dgm:pt>
    <dgm:pt modelId="{82000FE5-B76E-41FA-931D-1BEA6F153BD6}">
      <dgm:prSet/>
      <dgm:spPr/>
      <dgm:t>
        <a:bodyPr/>
        <a:lstStyle/>
        <a:p>
          <a:r>
            <a:rPr lang="en-NZ" dirty="0" smtClean="0"/>
            <a:t>Physical</a:t>
          </a:r>
        </a:p>
        <a:p>
          <a:r>
            <a:rPr lang="en-NZ" dirty="0" smtClean="0"/>
            <a:t>Exercise</a:t>
          </a:r>
        </a:p>
        <a:p>
          <a:r>
            <a:rPr lang="en-NZ" dirty="0" smtClean="0"/>
            <a:t>Cold</a:t>
          </a:r>
          <a:endParaRPr lang="en-NZ" dirty="0"/>
        </a:p>
      </dgm:t>
    </dgm:pt>
    <dgm:pt modelId="{8B941FA7-0909-4B31-BC33-1F0E0B90A45B}" type="parTrans" cxnId="{1DCE1F5E-2F87-400C-9F8F-09B1A3D2B05D}">
      <dgm:prSet/>
      <dgm:spPr/>
      <dgm:t>
        <a:bodyPr/>
        <a:lstStyle/>
        <a:p>
          <a:endParaRPr lang="en-NZ"/>
        </a:p>
      </dgm:t>
    </dgm:pt>
    <dgm:pt modelId="{E8E571B3-CF0A-479B-9DE1-953E15BFF621}" type="sibTrans" cxnId="{1DCE1F5E-2F87-400C-9F8F-09B1A3D2B05D}">
      <dgm:prSet/>
      <dgm:spPr/>
      <dgm:t>
        <a:bodyPr/>
        <a:lstStyle/>
        <a:p>
          <a:endParaRPr lang="en-NZ"/>
        </a:p>
      </dgm:t>
    </dgm:pt>
    <dgm:pt modelId="{856719E4-ADF6-490A-ABBA-20414C2F21F6}">
      <dgm:prSet/>
      <dgm:spPr/>
      <dgm:t>
        <a:bodyPr/>
        <a:lstStyle/>
        <a:p>
          <a:r>
            <a:rPr lang="en-NZ" dirty="0" smtClean="0"/>
            <a:t>Idiopathic</a:t>
          </a:r>
          <a:endParaRPr lang="en-NZ" dirty="0"/>
        </a:p>
      </dgm:t>
    </dgm:pt>
    <dgm:pt modelId="{4190CEEC-04FE-4F9E-B1EA-6C61A2FE2CC2}" type="parTrans" cxnId="{158895B7-3469-4518-A16C-CE17FE974A75}">
      <dgm:prSet/>
      <dgm:spPr/>
      <dgm:t>
        <a:bodyPr/>
        <a:lstStyle/>
        <a:p>
          <a:endParaRPr lang="en-NZ"/>
        </a:p>
      </dgm:t>
    </dgm:pt>
    <dgm:pt modelId="{33D85C31-38EF-4998-9EAB-3F87FEEE02A1}" type="sibTrans" cxnId="{158895B7-3469-4518-A16C-CE17FE974A75}">
      <dgm:prSet/>
      <dgm:spPr/>
      <dgm:t>
        <a:bodyPr/>
        <a:lstStyle/>
        <a:p>
          <a:endParaRPr lang="en-NZ"/>
        </a:p>
      </dgm:t>
    </dgm:pt>
    <dgm:pt modelId="{ACEA50BB-7E54-4610-B2B7-7961C03465D7}" type="pres">
      <dgm:prSet presAssocID="{718794EF-E248-4782-860A-090C0912F44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NZ"/>
        </a:p>
      </dgm:t>
    </dgm:pt>
    <dgm:pt modelId="{3269850A-DA56-4025-9A9A-1486595430D9}" type="pres">
      <dgm:prSet presAssocID="{A5CFC111-6565-4DA2-8C11-38C711313260}" presName="hierRoot1" presStyleCnt="0"/>
      <dgm:spPr/>
    </dgm:pt>
    <dgm:pt modelId="{E0C3CB15-CB41-424F-87CA-0C76BDE00DEB}" type="pres">
      <dgm:prSet presAssocID="{A5CFC111-6565-4DA2-8C11-38C711313260}" presName="composite" presStyleCnt="0"/>
      <dgm:spPr/>
    </dgm:pt>
    <dgm:pt modelId="{738B5CDA-CAD3-4543-8D6E-6E110EF27964}" type="pres">
      <dgm:prSet presAssocID="{A5CFC111-6565-4DA2-8C11-38C711313260}" presName="background" presStyleLbl="node0" presStyleIdx="0" presStyleCnt="1"/>
      <dgm:spPr/>
    </dgm:pt>
    <dgm:pt modelId="{6406DB66-1360-4E01-843A-BEDC12E69A24}" type="pres">
      <dgm:prSet presAssocID="{A5CFC111-6565-4DA2-8C11-38C711313260}" presName="text" presStyleLbl="fgAcc0" presStyleIdx="0" presStyleCnt="1" custLinFactNeighborX="-31650" custLinFactNeighborY="-56893">
        <dgm:presLayoutVars>
          <dgm:chPref val="3"/>
        </dgm:presLayoutVars>
      </dgm:prSet>
      <dgm:spPr/>
      <dgm:t>
        <a:bodyPr/>
        <a:lstStyle/>
        <a:p>
          <a:endParaRPr lang="en-NZ"/>
        </a:p>
      </dgm:t>
    </dgm:pt>
    <dgm:pt modelId="{92FEA626-05FD-4006-8F27-31B1799EC476}" type="pres">
      <dgm:prSet presAssocID="{A5CFC111-6565-4DA2-8C11-38C711313260}" presName="hierChild2" presStyleCnt="0"/>
      <dgm:spPr/>
    </dgm:pt>
    <dgm:pt modelId="{DB2C3A4F-6419-40B7-84C4-2CFC35C785C6}" type="pres">
      <dgm:prSet presAssocID="{855C3643-5A2B-4C9D-9A0B-03D1264DC851}" presName="Name10" presStyleLbl="parChTrans1D2" presStyleIdx="0" presStyleCnt="3"/>
      <dgm:spPr/>
      <dgm:t>
        <a:bodyPr/>
        <a:lstStyle/>
        <a:p>
          <a:endParaRPr lang="en-NZ"/>
        </a:p>
      </dgm:t>
    </dgm:pt>
    <dgm:pt modelId="{696D3253-1446-4635-91B4-D2769851CA37}" type="pres">
      <dgm:prSet presAssocID="{67F4F4A2-AFAF-49C9-822F-BC56C9EB9E4C}" presName="hierRoot2" presStyleCnt="0"/>
      <dgm:spPr/>
    </dgm:pt>
    <dgm:pt modelId="{DF74BE27-99C1-4D62-9230-35A3945023A7}" type="pres">
      <dgm:prSet presAssocID="{67F4F4A2-AFAF-49C9-822F-BC56C9EB9E4C}" presName="composite2" presStyleCnt="0"/>
      <dgm:spPr/>
    </dgm:pt>
    <dgm:pt modelId="{4959BD6F-7785-440A-B7E4-4114E5F3CFC6}" type="pres">
      <dgm:prSet presAssocID="{67F4F4A2-AFAF-49C9-822F-BC56C9EB9E4C}" presName="background2" presStyleLbl="node2" presStyleIdx="0" presStyleCnt="3"/>
      <dgm:spPr/>
    </dgm:pt>
    <dgm:pt modelId="{E9859A99-A7AF-4717-9C6A-11C12ECDD980}" type="pres">
      <dgm:prSet presAssocID="{67F4F4A2-AFAF-49C9-822F-BC56C9EB9E4C}" presName="text2" presStyleLbl="fgAcc2" presStyleIdx="0" presStyleCnt="3" custLinFactNeighborX="-40905" custLinFactNeighborY="5171">
        <dgm:presLayoutVars>
          <dgm:chPref val="3"/>
        </dgm:presLayoutVars>
      </dgm:prSet>
      <dgm:spPr/>
      <dgm:t>
        <a:bodyPr/>
        <a:lstStyle/>
        <a:p>
          <a:endParaRPr lang="en-NZ"/>
        </a:p>
      </dgm:t>
    </dgm:pt>
    <dgm:pt modelId="{FF4C4845-E2E5-4040-9B7F-45AD248A211C}" type="pres">
      <dgm:prSet presAssocID="{67F4F4A2-AFAF-49C9-822F-BC56C9EB9E4C}" presName="hierChild3" presStyleCnt="0"/>
      <dgm:spPr/>
    </dgm:pt>
    <dgm:pt modelId="{20ACB619-8A64-4EAA-B2F9-25203B0B9A02}" type="pres">
      <dgm:prSet presAssocID="{E1C2D9BA-A582-4D64-8E94-A077F54DCBAD}" presName="Name17" presStyleLbl="parChTrans1D3" presStyleIdx="0" presStyleCnt="4"/>
      <dgm:spPr/>
      <dgm:t>
        <a:bodyPr/>
        <a:lstStyle/>
        <a:p>
          <a:endParaRPr lang="en-NZ"/>
        </a:p>
      </dgm:t>
    </dgm:pt>
    <dgm:pt modelId="{10AA8E18-9B7C-4F61-A7F0-38D3FF6EC4AC}" type="pres">
      <dgm:prSet presAssocID="{D437EF46-CAA2-4749-B153-B2873BBA6CE5}" presName="hierRoot3" presStyleCnt="0"/>
      <dgm:spPr/>
    </dgm:pt>
    <dgm:pt modelId="{97DB0C52-BCA8-4F8D-8BB9-C66AE8F3FD0E}" type="pres">
      <dgm:prSet presAssocID="{D437EF46-CAA2-4749-B153-B2873BBA6CE5}" presName="composite3" presStyleCnt="0"/>
      <dgm:spPr/>
    </dgm:pt>
    <dgm:pt modelId="{11D37746-8C2A-4FB4-B040-4CFAB5F5DF0D}" type="pres">
      <dgm:prSet presAssocID="{D437EF46-CAA2-4749-B153-B2873BBA6CE5}" presName="background3" presStyleLbl="node3" presStyleIdx="0" presStyleCnt="4"/>
      <dgm:spPr/>
    </dgm:pt>
    <dgm:pt modelId="{63AFE796-207B-4C6A-8CCD-7EF6AE21DDD5}" type="pres">
      <dgm:prSet presAssocID="{D437EF46-CAA2-4749-B153-B2873BBA6CE5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en-NZ"/>
        </a:p>
      </dgm:t>
    </dgm:pt>
    <dgm:pt modelId="{64B979C7-93E7-4F9E-A7BF-3FBD10F56F8A}" type="pres">
      <dgm:prSet presAssocID="{D437EF46-CAA2-4749-B153-B2873BBA6CE5}" presName="hierChild4" presStyleCnt="0"/>
      <dgm:spPr/>
    </dgm:pt>
    <dgm:pt modelId="{3CE18098-08E5-44B7-BD34-22B5B2A184D0}" type="pres">
      <dgm:prSet presAssocID="{0DECC1CB-4674-4965-9964-7BC8FE1F1DC7}" presName="Name17" presStyleLbl="parChTrans1D3" presStyleIdx="1" presStyleCnt="4"/>
      <dgm:spPr/>
      <dgm:t>
        <a:bodyPr/>
        <a:lstStyle/>
        <a:p>
          <a:endParaRPr lang="en-NZ"/>
        </a:p>
      </dgm:t>
    </dgm:pt>
    <dgm:pt modelId="{21C1BFA3-64D3-419E-B41C-420952ED7EA0}" type="pres">
      <dgm:prSet presAssocID="{BEABABC5-0433-4CBD-BABD-DD7F491FF805}" presName="hierRoot3" presStyleCnt="0"/>
      <dgm:spPr/>
    </dgm:pt>
    <dgm:pt modelId="{F82714B2-6495-436B-87D4-15077F23833E}" type="pres">
      <dgm:prSet presAssocID="{BEABABC5-0433-4CBD-BABD-DD7F491FF805}" presName="composite3" presStyleCnt="0"/>
      <dgm:spPr/>
    </dgm:pt>
    <dgm:pt modelId="{175FF005-3DC4-4EBC-BDF6-C917385F8C82}" type="pres">
      <dgm:prSet presAssocID="{BEABABC5-0433-4CBD-BABD-DD7F491FF805}" presName="background3" presStyleLbl="node3" presStyleIdx="1" presStyleCnt="4"/>
      <dgm:spPr/>
    </dgm:pt>
    <dgm:pt modelId="{9CEACE4D-B2E7-4E36-BEA0-30DA50EA02E3}" type="pres">
      <dgm:prSet presAssocID="{BEABABC5-0433-4CBD-BABD-DD7F491FF805}" presName="text3" presStyleLbl="fgAcc3" presStyleIdx="1" presStyleCnt="4" custLinFactNeighborX="-948" custLinFactNeighborY="-4482">
        <dgm:presLayoutVars>
          <dgm:chPref val="3"/>
        </dgm:presLayoutVars>
      </dgm:prSet>
      <dgm:spPr/>
      <dgm:t>
        <a:bodyPr/>
        <a:lstStyle/>
        <a:p>
          <a:endParaRPr lang="en-NZ"/>
        </a:p>
      </dgm:t>
    </dgm:pt>
    <dgm:pt modelId="{94DC043E-3BC1-4AA6-BF45-EF93DE5D2BD0}" type="pres">
      <dgm:prSet presAssocID="{BEABABC5-0433-4CBD-BABD-DD7F491FF805}" presName="hierChild4" presStyleCnt="0"/>
      <dgm:spPr/>
    </dgm:pt>
    <dgm:pt modelId="{21E270D4-9396-4A72-A194-9745D9AF80E6}" type="pres">
      <dgm:prSet presAssocID="{93E717BF-6833-4978-8FD5-305ED83B4D26}" presName="Name10" presStyleLbl="parChTrans1D2" presStyleIdx="1" presStyleCnt="3"/>
      <dgm:spPr/>
      <dgm:t>
        <a:bodyPr/>
        <a:lstStyle/>
        <a:p>
          <a:endParaRPr lang="en-NZ"/>
        </a:p>
      </dgm:t>
    </dgm:pt>
    <dgm:pt modelId="{59C20DDC-F191-4D2E-8579-771E457D1CDA}" type="pres">
      <dgm:prSet presAssocID="{882D9FB4-C379-40F8-B30D-8A1E5455DC52}" presName="hierRoot2" presStyleCnt="0"/>
      <dgm:spPr/>
    </dgm:pt>
    <dgm:pt modelId="{36651D7D-AB6C-4333-B41F-362784FBD461}" type="pres">
      <dgm:prSet presAssocID="{882D9FB4-C379-40F8-B30D-8A1E5455DC52}" presName="composite2" presStyleCnt="0"/>
      <dgm:spPr/>
    </dgm:pt>
    <dgm:pt modelId="{9CD955B7-E5B4-447A-A133-B51EC8E4A8D2}" type="pres">
      <dgm:prSet presAssocID="{882D9FB4-C379-40F8-B30D-8A1E5455DC52}" presName="background2" presStyleLbl="node2" presStyleIdx="1" presStyleCnt="3"/>
      <dgm:spPr/>
    </dgm:pt>
    <dgm:pt modelId="{C37CBAF0-0B03-4A1C-90BF-338F17C618AB}" type="pres">
      <dgm:prSet presAssocID="{882D9FB4-C379-40F8-B30D-8A1E5455DC52}" presName="text2" presStyleLbl="fgAcc2" presStyleIdx="1" presStyleCnt="3" custLinFactNeighborX="61282" custLinFactNeighborY="-10982">
        <dgm:presLayoutVars>
          <dgm:chPref val="3"/>
        </dgm:presLayoutVars>
      </dgm:prSet>
      <dgm:spPr/>
      <dgm:t>
        <a:bodyPr/>
        <a:lstStyle/>
        <a:p>
          <a:endParaRPr lang="en-NZ"/>
        </a:p>
      </dgm:t>
    </dgm:pt>
    <dgm:pt modelId="{A898A5AA-1BB7-4B5F-AE46-7B6752308D6E}" type="pres">
      <dgm:prSet presAssocID="{882D9FB4-C379-40F8-B30D-8A1E5455DC52}" presName="hierChild3" presStyleCnt="0"/>
      <dgm:spPr/>
    </dgm:pt>
    <dgm:pt modelId="{81085070-2CB3-4094-8273-FED75F689A97}" type="pres">
      <dgm:prSet presAssocID="{41C94C1E-34E7-4AD6-BE36-94204C09A9F7}" presName="Name17" presStyleLbl="parChTrans1D3" presStyleIdx="2" presStyleCnt="4"/>
      <dgm:spPr/>
      <dgm:t>
        <a:bodyPr/>
        <a:lstStyle/>
        <a:p>
          <a:endParaRPr lang="en-NZ"/>
        </a:p>
      </dgm:t>
    </dgm:pt>
    <dgm:pt modelId="{9ED7CE11-7011-46EE-8F9D-9A109C151714}" type="pres">
      <dgm:prSet presAssocID="{4761E7CE-CAB0-4D3E-800E-376B2ED0BD91}" presName="hierRoot3" presStyleCnt="0"/>
      <dgm:spPr/>
    </dgm:pt>
    <dgm:pt modelId="{32874A21-C65C-4378-A057-F39DF4D96DC7}" type="pres">
      <dgm:prSet presAssocID="{4761E7CE-CAB0-4D3E-800E-376B2ED0BD91}" presName="composite3" presStyleCnt="0"/>
      <dgm:spPr/>
    </dgm:pt>
    <dgm:pt modelId="{9EB978A3-E0A8-4BF8-9FBE-A9A5BF20CD8B}" type="pres">
      <dgm:prSet presAssocID="{4761E7CE-CAB0-4D3E-800E-376B2ED0BD91}" presName="background3" presStyleLbl="node3" presStyleIdx="2" presStyleCnt="4"/>
      <dgm:spPr/>
    </dgm:pt>
    <dgm:pt modelId="{4D0CB19F-DD8A-4C27-9A22-A01B2DABC57C}" type="pres">
      <dgm:prSet presAssocID="{4761E7CE-CAB0-4D3E-800E-376B2ED0BD91}" presName="text3" presStyleLbl="fgAcc3" presStyleIdx="2" presStyleCnt="4" custLinFactNeighborX="52282" custLinFactNeighborY="-906">
        <dgm:presLayoutVars>
          <dgm:chPref val="3"/>
        </dgm:presLayoutVars>
      </dgm:prSet>
      <dgm:spPr/>
      <dgm:t>
        <a:bodyPr/>
        <a:lstStyle/>
        <a:p>
          <a:endParaRPr lang="en-NZ"/>
        </a:p>
      </dgm:t>
    </dgm:pt>
    <dgm:pt modelId="{29016B21-4713-4CCF-A1A8-414D636EF30A}" type="pres">
      <dgm:prSet presAssocID="{4761E7CE-CAB0-4D3E-800E-376B2ED0BD91}" presName="hierChild4" presStyleCnt="0"/>
      <dgm:spPr/>
    </dgm:pt>
    <dgm:pt modelId="{CDAD24F5-60ED-4764-8DAF-60483D3FCAE2}" type="pres">
      <dgm:prSet presAssocID="{8B941FA7-0909-4B31-BC33-1F0E0B90A45B}" presName="Name17" presStyleLbl="parChTrans1D3" presStyleIdx="3" presStyleCnt="4"/>
      <dgm:spPr/>
      <dgm:t>
        <a:bodyPr/>
        <a:lstStyle/>
        <a:p>
          <a:endParaRPr lang="en-NZ"/>
        </a:p>
      </dgm:t>
    </dgm:pt>
    <dgm:pt modelId="{3BE5021F-FD17-4309-AE76-3F514BDCBE99}" type="pres">
      <dgm:prSet presAssocID="{82000FE5-B76E-41FA-931D-1BEA6F153BD6}" presName="hierRoot3" presStyleCnt="0"/>
      <dgm:spPr/>
    </dgm:pt>
    <dgm:pt modelId="{865207B7-4CBA-4171-B55B-5D5BA2974EB9}" type="pres">
      <dgm:prSet presAssocID="{82000FE5-B76E-41FA-931D-1BEA6F153BD6}" presName="composite3" presStyleCnt="0"/>
      <dgm:spPr/>
    </dgm:pt>
    <dgm:pt modelId="{3A62C6D7-2ED6-472A-B6C0-E0236CF23736}" type="pres">
      <dgm:prSet presAssocID="{82000FE5-B76E-41FA-931D-1BEA6F153BD6}" presName="background3" presStyleLbl="node3" presStyleIdx="3" presStyleCnt="4"/>
      <dgm:spPr/>
    </dgm:pt>
    <dgm:pt modelId="{5A9C64A0-508B-45E2-8725-3074B48EB699}" type="pres">
      <dgm:prSet presAssocID="{82000FE5-B76E-41FA-931D-1BEA6F153BD6}" presName="text3" presStyleLbl="fgAcc3" presStyleIdx="3" presStyleCnt="4" custLinFactX="24620" custLinFactNeighborX="100000" custLinFactNeighborY="34675">
        <dgm:presLayoutVars>
          <dgm:chPref val="3"/>
        </dgm:presLayoutVars>
      </dgm:prSet>
      <dgm:spPr/>
      <dgm:t>
        <a:bodyPr/>
        <a:lstStyle/>
        <a:p>
          <a:endParaRPr lang="en-NZ"/>
        </a:p>
      </dgm:t>
    </dgm:pt>
    <dgm:pt modelId="{75AFA508-AFC3-4501-99A7-D2611BFA8E69}" type="pres">
      <dgm:prSet presAssocID="{82000FE5-B76E-41FA-931D-1BEA6F153BD6}" presName="hierChild4" presStyleCnt="0"/>
      <dgm:spPr/>
    </dgm:pt>
    <dgm:pt modelId="{78A5478C-B5FC-4994-B246-E1FFD21BE041}" type="pres">
      <dgm:prSet presAssocID="{4190CEEC-04FE-4F9E-B1EA-6C61A2FE2CC2}" presName="Name10" presStyleLbl="parChTrans1D2" presStyleIdx="2" presStyleCnt="3"/>
      <dgm:spPr/>
      <dgm:t>
        <a:bodyPr/>
        <a:lstStyle/>
        <a:p>
          <a:endParaRPr lang="en-NZ"/>
        </a:p>
      </dgm:t>
    </dgm:pt>
    <dgm:pt modelId="{0F0B33D9-495A-48C1-BA00-974F62A53A3F}" type="pres">
      <dgm:prSet presAssocID="{856719E4-ADF6-490A-ABBA-20414C2F21F6}" presName="hierRoot2" presStyleCnt="0"/>
      <dgm:spPr/>
    </dgm:pt>
    <dgm:pt modelId="{277522F5-4A26-4784-BF6D-B0EBF8AF907C}" type="pres">
      <dgm:prSet presAssocID="{856719E4-ADF6-490A-ABBA-20414C2F21F6}" presName="composite2" presStyleCnt="0"/>
      <dgm:spPr/>
    </dgm:pt>
    <dgm:pt modelId="{B14110CF-F3D5-462D-AD7B-348FBEEDB024}" type="pres">
      <dgm:prSet presAssocID="{856719E4-ADF6-490A-ABBA-20414C2F21F6}" presName="background2" presStyleLbl="node2" presStyleIdx="2" presStyleCnt="3"/>
      <dgm:spPr/>
    </dgm:pt>
    <dgm:pt modelId="{B4AF4C88-936E-4B16-99D5-19E541B7AA5F}" type="pres">
      <dgm:prSet presAssocID="{856719E4-ADF6-490A-ABBA-20414C2F21F6}" presName="text2" presStyleLbl="fgAcc2" presStyleIdx="2" presStyleCnt="3" custScaleX="72079" custScaleY="79472" custLinFactX="-100000" custLinFactNeighborX="-138497" custLinFactNeighborY="-10766">
        <dgm:presLayoutVars>
          <dgm:chPref val="3"/>
        </dgm:presLayoutVars>
      </dgm:prSet>
      <dgm:spPr/>
      <dgm:t>
        <a:bodyPr/>
        <a:lstStyle/>
        <a:p>
          <a:endParaRPr lang="en-NZ"/>
        </a:p>
      </dgm:t>
    </dgm:pt>
    <dgm:pt modelId="{728BEE45-8592-4C8A-9A25-A34BCF4A29D6}" type="pres">
      <dgm:prSet presAssocID="{856719E4-ADF6-490A-ABBA-20414C2F21F6}" presName="hierChild3" presStyleCnt="0"/>
      <dgm:spPr/>
    </dgm:pt>
  </dgm:ptLst>
  <dgm:cxnLst>
    <dgm:cxn modelId="{1ABB5E39-D99F-40CD-9787-00967D3F0F6F}" srcId="{718794EF-E248-4782-860A-090C0912F440}" destId="{A5CFC111-6565-4DA2-8C11-38C711313260}" srcOrd="0" destOrd="0" parTransId="{44F650FF-818B-4C5B-9674-115D9CD23CD5}" sibTransId="{32B0882A-3802-4772-BEAF-1D284A90224F}"/>
    <dgm:cxn modelId="{1DCE1F5E-2F87-400C-9F8F-09B1A3D2B05D}" srcId="{882D9FB4-C379-40F8-B30D-8A1E5455DC52}" destId="{82000FE5-B76E-41FA-931D-1BEA6F153BD6}" srcOrd="1" destOrd="0" parTransId="{8B941FA7-0909-4B31-BC33-1F0E0B90A45B}" sibTransId="{E8E571B3-CF0A-479B-9DE1-953E15BFF621}"/>
    <dgm:cxn modelId="{9F08588C-567B-48B4-BE49-16F7F443AEC0}" type="presOf" srcId="{41C94C1E-34E7-4AD6-BE36-94204C09A9F7}" destId="{81085070-2CB3-4094-8273-FED75F689A97}" srcOrd="0" destOrd="0" presId="urn:microsoft.com/office/officeart/2005/8/layout/hierarchy1"/>
    <dgm:cxn modelId="{6F32CE25-ED8B-45EC-A1D0-0F97A0F357E0}" srcId="{A5CFC111-6565-4DA2-8C11-38C711313260}" destId="{882D9FB4-C379-40F8-B30D-8A1E5455DC52}" srcOrd="1" destOrd="0" parTransId="{93E717BF-6833-4978-8FD5-305ED83B4D26}" sibTransId="{03C0216C-DFA1-47B0-9AFA-553CB5BA8D28}"/>
    <dgm:cxn modelId="{528C82FD-C8C1-4268-BE24-47E6FF742713}" type="presOf" srcId="{BEABABC5-0433-4CBD-BABD-DD7F491FF805}" destId="{9CEACE4D-B2E7-4E36-BEA0-30DA50EA02E3}" srcOrd="0" destOrd="0" presId="urn:microsoft.com/office/officeart/2005/8/layout/hierarchy1"/>
    <dgm:cxn modelId="{0D3A888F-D463-409F-B039-378B42B10777}" type="presOf" srcId="{0DECC1CB-4674-4965-9964-7BC8FE1F1DC7}" destId="{3CE18098-08E5-44B7-BD34-22B5B2A184D0}" srcOrd="0" destOrd="0" presId="urn:microsoft.com/office/officeart/2005/8/layout/hierarchy1"/>
    <dgm:cxn modelId="{4809E7B2-73AA-4847-A1F3-9C7150447ACC}" type="presOf" srcId="{856719E4-ADF6-490A-ABBA-20414C2F21F6}" destId="{B4AF4C88-936E-4B16-99D5-19E541B7AA5F}" srcOrd="0" destOrd="0" presId="urn:microsoft.com/office/officeart/2005/8/layout/hierarchy1"/>
    <dgm:cxn modelId="{EEBF18ED-A2DF-48D6-A6B6-91BA42AAED66}" srcId="{67F4F4A2-AFAF-49C9-822F-BC56C9EB9E4C}" destId="{D437EF46-CAA2-4749-B153-B2873BBA6CE5}" srcOrd="0" destOrd="0" parTransId="{E1C2D9BA-A582-4D64-8E94-A077F54DCBAD}" sibTransId="{AC93F036-1670-443B-AD39-76FD067571FF}"/>
    <dgm:cxn modelId="{E25A5AFD-F3E5-4FCE-9A38-107EF75979B3}" type="presOf" srcId="{855C3643-5A2B-4C9D-9A0B-03D1264DC851}" destId="{DB2C3A4F-6419-40B7-84C4-2CFC35C785C6}" srcOrd="0" destOrd="0" presId="urn:microsoft.com/office/officeart/2005/8/layout/hierarchy1"/>
    <dgm:cxn modelId="{E66DE711-6C75-4367-B94F-C09424675BD5}" type="presOf" srcId="{E1C2D9BA-A582-4D64-8E94-A077F54DCBAD}" destId="{20ACB619-8A64-4EAA-B2F9-25203B0B9A02}" srcOrd="0" destOrd="0" presId="urn:microsoft.com/office/officeart/2005/8/layout/hierarchy1"/>
    <dgm:cxn modelId="{985CD2C1-8AC0-4749-8B3F-464A050687C4}" srcId="{882D9FB4-C379-40F8-B30D-8A1E5455DC52}" destId="{4761E7CE-CAB0-4D3E-800E-376B2ED0BD91}" srcOrd="0" destOrd="0" parTransId="{41C94C1E-34E7-4AD6-BE36-94204C09A9F7}" sibTransId="{576D1451-F929-41C6-95F8-1A56031EE90E}"/>
    <dgm:cxn modelId="{54F2FAEA-2D6A-490C-B496-EDACEED61E14}" type="presOf" srcId="{A5CFC111-6565-4DA2-8C11-38C711313260}" destId="{6406DB66-1360-4E01-843A-BEDC12E69A24}" srcOrd="0" destOrd="0" presId="urn:microsoft.com/office/officeart/2005/8/layout/hierarchy1"/>
    <dgm:cxn modelId="{0E2B80AA-96D3-459E-8284-D51277F3ED3F}" type="presOf" srcId="{4190CEEC-04FE-4F9E-B1EA-6C61A2FE2CC2}" destId="{78A5478C-B5FC-4994-B246-E1FFD21BE041}" srcOrd="0" destOrd="0" presId="urn:microsoft.com/office/officeart/2005/8/layout/hierarchy1"/>
    <dgm:cxn modelId="{29B0ED0A-6087-4024-B852-5F44DF099EC3}" type="presOf" srcId="{8B941FA7-0909-4B31-BC33-1F0E0B90A45B}" destId="{CDAD24F5-60ED-4764-8DAF-60483D3FCAE2}" srcOrd="0" destOrd="0" presId="urn:microsoft.com/office/officeart/2005/8/layout/hierarchy1"/>
    <dgm:cxn modelId="{F7750D01-477B-4468-81E5-818BDA075236}" type="presOf" srcId="{D437EF46-CAA2-4749-B153-B2873BBA6CE5}" destId="{63AFE796-207B-4C6A-8CCD-7EF6AE21DDD5}" srcOrd="0" destOrd="0" presId="urn:microsoft.com/office/officeart/2005/8/layout/hierarchy1"/>
    <dgm:cxn modelId="{372387D0-03A1-4E29-B3E6-135DA162DA4E}" type="presOf" srcId="{882D9FB4-C379-40F8-B30D-8A1E5455DC52}" destId="{C37CBAF0-0B03-4A1C-90BF-338F17C618AB}" srcOrd="0" destOrd="0" presId="urn:microsoft.com/office/officeart/2005/8/layout/hierarchy1"/>
    <dgm:cxn modelId="{D2581F91-9C4A-460B-9879-8D141DC7437A}" srcId="{A5CFC111-6565-4DA2-8C11-38C711313260}" destId="{67F4F4A2-AFAF-49C9-822F-BC56C9EB9E4C}" srcOrd="0" destOrd="0" parTransId="{855C3643-5A2B-4C9D-9A0B-03D1264DC851}" sibTransId="{59F88FA4-78BF-444A-BF32-313A1359F02B}"/>
    <dgm:cxn modelId="{903D7D52-DE0D-451A-BDF5-D1DBB8868116}" type="presOf" srcId="{67F4F4A2-AFAF-49C9-822F-BC56C9EB9E4C}" destId="{E9859A99-A7AF-4717-9C6A-11C12ECDD980}" srcOrd="0" destOrd="0" presId="urn:microsoft.com/office/officeart/2005/8/layout/hierarchy1"/>
    <dgm:cxn modelId="{6CE58FCA-FD89-4CE6-90CB-77EAB428BBC4}" srcId="{67F4F4A2-AFAF-49C9-822F-BC56C9EB9E4C}" destId="{BEABABC5-0433-4CBD-BABD-DD7F491FF805}" srcOrd="1" destOrd="0" parTransId="{0DECC1CB-4674-4965-9964-7BC8FE1F1DC7}" sibTransId="{A135E367-463D-42A0-8CDE-C67D004BE0BC}"/>
    <dgm:cxn modelId="{45118712-7047-4D93-B67A-1B9C0EF303F0}" type="presOf" srcId="{93E717BF-6833-4978-8FD5-305ED83B4D26}" destId="{21E270D4-9396-4A72-A194-9745D9AF80E6}" srcOrd="0" destOrd="0" presId="urn:microsoft.com/office/officeart/2005/8/layout/hierarchy1"/>
    <dgm:cxn modelId="{599754CB-E9C2-4EB9-910D-D35603BE251D}" type="presOf" srcId="{718794EF-E248-4782-860A-090C0912F440}" destId="{ACEA50BB-7E54-4610-B2B7-7961C03465D7}" srcOrd="0" destOrd="0" presId="urn:microsoft.com/office/officeart/2005/8/layout/hierarchy1"/>
    <dgm:cxn modelId="{5D7E7B7B-260D-48A5-B852-67559A95026C}" type="presOf" srcId="{4761E7CE-CAB0-4D3E-800E-376B2ED0BD91}" destId="{4D0CB19F-DD8A-4C27-9A22-A01B2DABC57C}" srcOrd="0" destOrd="0" presId="urn:microsoft.com/office/officeart/2005/8/layout/hierarchy1"/>
    <dgm:cxn modelId="{158895B7-3469-4518-A16C-CE17FE974A75}" srcId="{A5CFC111-6565-4DA2-8C11-38C711313260}" destId="{856719E4-ADF6-490A-ABBA-20414C2F21F6}" srcOrd="2" destOrd="0" parTransId="{4190CEEC-04FE-4F9E-B1EA-6C61A2FE2CC2}" sibTransId="{33D85C31-38EF-4998-9EAB-3F87FEEE02A1}"/>
    <dgm:cxn modelId="{22A73D5E-7F54-4DF9-8734-80B92BF51D78}" type="presOf" srcId="{82000FE5-B76E-41FA-931D-1BEA6F153BD6}" destId="{5A9C64A0-508B-45E2-8725-3074B48EB699}" srcOrd="0" destOrd="0" presId="urn:microsoft.com/office/officeart/2005/8/layout/hierarchy1"/>
    <dgm:cxn modelId="{F13A161B-6FF3-47FF-8B6A-ED27A1280F85}" type="presParOf" srcId="{ACEA50BB-7E54-4610-B2B7-7961C03465D7}" destId="{3269850A-DA56-4025-9A9A-1486595430D9}" srcOrd="0" destOrd="0" presId="urn:microsoft.com/office/officeart/2005/8/layout/hierarchy1"/>
    <dgm:cxn modelId="{71E26D0F-317F-4EAF-A67D-31024D693B38}" type="presParOf" srcId="{3269850A-DA56-4025-9A9A-1486595430D9}" destId="{E0C3CB15-CB41-424F-87CA-0C76BDE00DEB}" srcOrd="0" destOrd="0" presId="urn:microsoft.com/office/officeart/2005/8/layout/hierarchy1"/>
    <dgm:cxn modelId="{1681A3D4-F253-457D-8E49-BA348AA1838E}" type="presParOf" srcId="{E0C3CB15-CB41-424F-87CA-0C76BDE00DEB}" destId="{738B5CDA-CAD3-4543-8D6E-6E110EF27964}" srcOrd="0" destOrd="0" presId="urn:microsoft.com/office/officeart/2005/8/layout/hierarchy1"/>
    <dgm:cxn modelId="{7F034718-2190-42EF-859A-7AA74A43FB43}" type="presParOf" srcId="{E0C3CB15-CB41-424F-87CA-0C76BDE00DEB}" destId="{6406DB66-1360-4E01-843A-BEDC12E69A24}" srcOrd="1" destOrd="0" presId="urn:microsoft.com/office/officeart/2005/8/layout/hierarchy1"/>
    <dgm:cxn modelId="{67AD182F-5A00-406B-BC71-5712F26E17E5}" type="presParOf" srcId="{3269850A-DA56-4025-9A9A-1486595430D9}" destId="{92FEA626-05FD-4006-8F27-31B1799EC476}" srcOrd="1" destOrd="0" presId="urn:microsoft.com/office/officeart/2005/8/layout/hierarchy1"/>
    <dgm:cxn modelId="{140FD908-A357-496D-A66E-EDE256AF6D54}" type="presParOf" srcId="{92FEA626-05FD-4006-8F27-31B1799EC476}" destId="{DB2C3A4F-6419-40B7-84C4-2CFC35C785C6}" srcOrd="0" destOrd="0" presId="urn:microsoft.com/office/officeart/2005/8/layout/hierarchy1"/>
    <dgm:cxn modelId="{C8F89135-777A-40E9-8F7E-6C13626F17A7}" type="presParOf" srcId="{92FEA626-05FD-4006-8F27-31B1799EC476}" destId="{696D3253-1446-4635-91B4-D2769851CA37}" srcOrd="1" destOrd="0" presId="urn:microsoft.com/office/officeart/2005/8/layout/hierarchy1"/>
    <dgm:cxn modelId="{74420FFC-08E6-4AC9-B419-FD94FFFACA05}" type="presParOf" srcId="{696D3253-1446-4635-91B4-D2769851CA37}" destId="{DF74BE27-99C1-4D62-9230-35A3945023A7}" srcOrd="0" destOrd="0" presId="urn:microsoft.com/office/officeart/2005/8/layout/hierarchy1"/>
    <dgm:cxn modelId="{2CE42B06-6D2B-4D9A-95F5-C5F692D25E50}" type="presParOf" srcId="{DF74BE27-99C1-4D62-9230-35A3945023A7}" destId="{4959BD6F-7785-440A-B7E4-4114E5F3CFC6}" srcOrd="0" destOrd="0" presId="urn:microsoft.com/office/officeart/2005/8/layout/hierarchy1"/>
    <dgm:cxn modelId="{93A3CD6A-82AF-41BD-833A-D357A358831D}" type="presParOf" srcId="{DF74BE27-99C1-4D62-9230-35A3945023A7}" destId="{E9859A99-A7AF-4717-9C6A-11C12ECDD980}" srcOrd="1" destOrd="0" presId="urn:microsoft.com/office/officeart/2005/8/layout/hierarchy1"/>
    <dgm:cxn modelId="{34B30C99-EF02-462F-8B35-E06A8C852EEB}" type="presParOf" srcId="{696D3253-1446-4635-91B4-D2769851CA37}" destId="{FF4C4845-E2E5-4040-9B7F-45AD248A211C}" srcOrd="1" destOrd="0" presId="urn:microsoft.com/office/officeart/2005/8/layout/hierarchy1"/>
    <dgm:cxn modelId="{379AD117-4BF5-4DA8-A984-F9F9C3E22B8A}" type="presParOf" srcId="{FF4C4845-E2E5-4040-9B7F-45AD248A211C}" destId="{20ACB619-8A64-4EAA-B2F9-25203B0B9A02}" srcOrd="0" destOrd="0" presId="urn:microsoft.com/office/officeart/2005/8/layout/hierarchy1"/>
    <dgm:cxn modelId="{E921C59F-49FA-49ED-B5EF-631B4735D1EE}" type="presParOf" srcId="{FF4C4845-E2E5-4040-9B7F-45AD248A211C}" destId="{10AA8E18-9B7C-4F61-A7F0-38D3FF6EC4AC}" srcOrd="1" destOrd="0" presId="urn:microsoft.com/office/officeart/2005/8/layout/hierarchy1"/>
    <dgm:cxn modelId="{4125D1EC-2D60-4E7A-A20B-E17F69B6B9B1}" type="presParOf" srcId="{10AA8E18-9B7C-4F61-A7F0-38D3FF6EC4AC}" destId="{97DB0C52-BCA8-4F8D-8BB9-C66AE8F3FD0E}" srcOrd="0" destOrd="0" presId="urn:microsoft.com/office/officeart/2005/8/layout/hierarchy1"/>
    <dgm:cxn modelId="{43CB5C32-E504-42BA-969C-EA2EE4DF7505}" type="presParOf" srcId="{97DB0C52-BCA8-4F8D-8BB9-C66AE8F3FD0E}" destId="{11D37746-8C2A-4FB4-B040-4CFAB5F5DF0D}" srcOrd="0" destOrd="0" presId="urn:microsoft.com/office/officeart/2005/8/layout/hierarchy1"/>
    <dgm:cxn modelId="{F84CC7DB-B9AD-488F-8A67-7025B2DEA49C}" type="presParOf" srcId="{97DB0C52-BCA8-4F8D-8BB9-C66AE8F3FD0E}" destId="{63AFE796-207B-4C6A-8CCD-7EF6AE21DDD5}" srcOrd="1" destOrd="0" presId="urn:microsoft.com/office/officeart/2005/8/layout/hierarchy1"/>
    <dgm:cxn modelId="{2C0E3009-9063-48FE-A8F2-49B0A9554571}" type="presParOf" srcId="{10AA8E18-9B7C-4F61-A7F0-38D3FF6EC4AC}" destId="{64B979C7-93E7-4F9E-A7BF-3FBD10F56F8A}" srcOrd="1" destOrd="0" presId="urn:microsoft.com/office/officeart/2005/8/layout/hierarchy1"/>
    <dgm:cxn modelId="{AE5BEC78-965A-4941-9A02-31740EEB32F9}" type="presParOf" srcId="{FF4C4845-E2E5-4040-9B7F-45AD248A211C}" destId="{3CE18098-08E5-44B7-BD34-22B5B2A184D0}" srcOrd="2" destOrd="0" presId="urn:microsoft.com/office/officeart/2005/8/layout/hierarchy1"/>
    <dgm:cxn modelId="{F6B1A51C-215E-4BA3-B36E-E72BE99E253D}" type="presParOf" srcId="{FF4C4845-E2E5-4040-9B7F-45AD248A211C}" destId="{21C1BFA3-64D3-419E-B41C-420952ED7EA0}" srcOrd="3" destOrd="0" presId="urn:microsoft.com/office/officeart/2005/8/layout/hierarchy1"/>
    <dgm:cxn modelId="{401BE079-7D9F-4701-8E1C-D1B150440975}" type="presParOf" srcId="{21C1BFA3-64D3-419E-B41C-420952ED7EA0}" destId="{F82714B2-6495-436B-87D4-15077F23833E}" srcOrd="0" destOrd="0" presId="urn:microsoft.com/office/officeart/2005/8/layout/hierarchy1"/>
    <dgm:cxn modelId="{140A7847-15CB-4935-8439-933EB7728E9A}" type="presParOf" srcId="{F82714B2-6495-436B-87D4-15077F23833E}" destId="{175FF005-3DC4-4EBC-BDF6-C917385F8C82}" srcOrd="0" destOrd="0" presId="urn:microsoft.com/office/officeart/2005/8/layout/hierarchy1"/>
    <dgm:cxn modelId="{C7960C47-2155-4AC9-BE3C-712D89041412}" type="presParOf" srcId="{F82714B2-6495-436B-87D4-15077F23833E}" destId="{9CEACE4D-B2E7-4E36-BEA0-30DA50EA02E3}" srcOrd="1" destOrd="0" presId="urn:microsoft.com/office/officeart/2005/8/layout/hierarchy1"/>
    <dgm:cxn modelId="{09961D28-6FB8-4662-A8BB-C56526A96F31}" type="presParOf" srcId="{21C1BFA3-64D3-419E-B41C-420952ED7EA0}" destId="{94DC043E-3BC1-4AA6-BF45-EF93DE5D2BD0}" srcOrd="1" destOrd="0" presId="urn:microsoft.com/office/officeart/2005/8/layout/hierarchy1"/>
    <dgm:cxn modelId="{E910C70A-D512-46A2-A128-EA906AA4A84C}" type="presParOf" srcId="{92FEA626-05FD-4006-8F27-31B1799EC476}" destId="{21E270D4-9396-4A72-A194-9745D9AF80E6}" srcOrd="2" destOrd="0" presId="urn:microsoft.com/office/officeart/2005/8/layout/hierarchy1"/>
    <dgm:cxn modelId="{15FB9660-20C4-44B7-BAB7-888494752269}" type="presParOf" srcId="{92FEA626-05FD-4006-8F27-31B1799EC476}" destId="{59C20DDC-F191-4D2E-8579-771E457D1CDA}" srcOrd="3" destOrd="0" presId="urn:microsoft.com/office/officeart/2005/8/layout/hierarchy1"/>
    <dgm:cxn modelId="{4F3820ED-4CE4-4BD1-92AD-B9AB136AA26E}" type="presParOf" srcId="{59C20DDC-F191-4D2E-8579-771E457D1CDA}" destId="{36651D7D-AB6C-4333-B41F-362784FBD461}" srcOrd="0" destOrd="0" presId="urn:microsoft.com/office/officeart/2005/8/layout/hierarchy1"/>
    <dgm:cxn modelId="{F7A7001D-0FEE-4A4D-9503-8DD528FC8869}" type="presParOf" srcId="{36651D7D-AB6C-4333-B41F-362784FBD461}" destId="{9CD955B7-E5B4-447A-A133-B51EC8E4A8D2}" srcOrd="0" destOrd="0" presId="urn:microsoft.com/office/officeart/2005/8/layout/hierarchy1"/>
    <dgm:cxn modelId="{1F2DA5CA-0623-4768-9A76-01259E180721}" type="presParOf" srcId="{36651D7D-AB6C-4333-B41F-362784FBD461}" destId="{C37CBAF0-0B03-4A1C-90BF-338F17C618AB}" srcOrd="1" destOrd="0" presId="urn:microsoft.com/office/officeart/2005/8/layout/hierarchy1"/>
    <dgm:cxn modelId="{76BC1F07-ABAA-4374-8E74-6DC84DE6CE2C}" type="presParOf" srcId="{59C20DDC-F191-4D2E-8579-771E457D1CDA}" destId="{A898A5AA-1BB7-4B5F-AE46-7B6752308D6E}" srcOrd="1" destOrd="0" presId="urn:microsoft.com/office/officeart/2005/8/layout/hierarchy1"/>
    <dgm:cxn modelId="{14EDA5E2-187C-43C4-A5D7-8387BF02F489}" type="presParOf" srcId="{A898A5AA-1BB7-4B5F-AE46-7B6752308D6E}" destId="{81085070-2CB3-4094-8273-FED75F689A97}" srcOrd="0" destOrd="0" presId="urn:microsoft.com/office/officeart/2005/8/layout/hierarchy1"/>
    <dgm:cxn modelId="{5E524A2F-98C9-4018-9ECB-E9739F2799CF}" type="presParOf" srcId="{A898A5AA-1BB7-4B5F-AE46-7B6752308D6E}" destId="{9ED7CE11-7011-46EE-8F9D-9A109C151714}" srcOrd="1" destOrd="0" presId="urn:microsoft.com/office/officeart/2005/8/layout/hierarchy1"/>
    <dgm:cxn modelId="{E71FE561-939F-47DD-8075-53BC871344A1}" type="presParOf" srcId="{9ED7CE11-7011-46EE-8F9D-9A109C151714}" destId="{32874A21-C65C-4378-A057-F39DF4D96DC7}" srcOrd="0" destOrd="0" presId="urn:microsoft.com/office/officeart/2005/8/layout/hierarchy1"/>
    <dgm:cxn modelId="{BC9718F4-AF5A-429D-BABE-995446BD1AEC}" type="presParOf" srcId="{32874A21-C65C-4378-A057-F39DF4D96DC7}" destId="{9EB978A3-E0A8-4BF8-9FBE-A9A5BF20CD8B}" srcOrd="0" destOrd="0" presId="urn:microsoft.com/office/officeart/2005/8/layout/hierarchy1"/>
    <dgm:cxn modelId="{8E43E7DC-F228-4E70-AC57-B733A554DD48}" type="presParOf" srcId="{32874A21-C65C-4378-A057-F39DF4D96DC7}" destId="{4D0CB19F-DD8A-4C27-9A22-A01B2DABC57C}" srcOrd="1" destOrd="0" presId="urn:microsoft.com/office/officeart/2005/8/layout/hierarchy1"/>
    <dgm:cxn modelId="{A7ADA564-8291-4FE4-8156-9B83BA804F96}" type="presParOf" srcId="{9ED7CE11-7011-46EE-8F9D-9A109C151714}" destId="{29016B21-4713-4CCF-A1A8-414D636EF30A}" srcOrd="1" destOrd="0" presId="urn:microsoft.com/office/officeart/2005/8/layout/hierarchy1"/>
    <dgm:cxn modelId="{204D7A99-B774-4D86-88EE-0DA809BFE274}" type="presParOf" srcId="{A898A5AA-1BB7-4B5F-AE46-7B6752308D6E}" destId="{CDAD24F5-60ED-4764-8DAF-60483D3FCAE2}" srcOrd="2" destOrd="0" presId="urn:microsoft.com/office/officeart/2005/8/layout/hierarchy1"/>
    <dgm:cxn modelId="{DF06B863-B07B-46C4-995F-6A046862D00C}" type="presParOf" srcId="{A898A5AA-1BB7-4B5F-AE46-7B6752308D6E}" destId="{3BE5021F-FD17-4309-AE76-3F514BDCBE99}" srcOrd="3" destOrd="0" presId="urn:microsoft.com/office/officeart/2005/8/layout/hierarchy1"/>
    <dgm:cxn modelId="{F25F4A22-1DDC-40AC-8A35-67831CCADE20}" type="presParOf" srcId="{3BE5021F-FD17-4309-AE76-3F514BDCBE99}" destId="{865207B7-4CBA-4171-B55B-5D5BA2974EB9}" srcOrd="0" destOrd="0" presId="urn:microsoft.com/office/officeart/2005/8/layout/hierarchy1"/>
    <dgm:cxn modelId="{A8857584-20BC-4B28-9536-1FF1706A14FB}" type="presParOf" srcId="{865207B7-4CBA-4171-B55B-5D5BA2974EB9}" destId="{3A62C6D7-2ED6-472A-B6C0-E0236CF23736}" srcOrd="0" destOrd="0" presId="urn:microsoft.com/office/officeart/2005/8/layout/hierarchy1"/>
    <dgm:cxn modelId="{6B3A994B-9C73-4FC2-9D98-CCFFD57C1154}" type="presParOf" srcId="{865207B7-4CBA-4171-B55B-5D5BA2974EB9}" destId="{5A9C64A0-508B-45E2-8725-3074B48EB699}" srcOrd="1" destOrd="0" presId="urn:microsoft.com/office/officeart/2005/8/layout/hierarchy1"/>
    <dgm:cxn modelId="{8D75E400-A90E-47CB-8C89-D22CDD9C367B}" type="presParOf" srcId="{3BE5021F-FD17-4309-AE76-3F514BDCBE99}" destId="{75AFA508-AFC3-4501-99A7-D2611BFA8E69}" srcOrd="1" destOrd="0" presId="urn:microsoft.com/office/officeart/2005/8/layout/hierarchy1"/>
    <dgm:cxn modelId="{6DD386B6-BFA2-434E-9CF9-D2E3302B3C49}" type="presParOf" srcId="{92FEA626-05FD-4006-8F27-31B1799EC476}" destId="{78A5478C-B5FC-4994-B246-E1FFD21BE041}" srcOrd="4" destOrd="0" presId="urn:microsoft.com/office/officeart/2005/8/layout/hierarchy1"/>
    <dgm:cxn modelId="{CA66D81D-5532-4A7A-ADA1-47BEE76511BD}" type="presParOf" srcId="{92FEA626-05FD-4006-8F27-31B1799EC476}" destId="{0F0B33D9-495A-48C1-BA00-974F62A53A3F}" srcOrd="5" destOrd="0" presId="urn:microsoft.com/office/officeart/2005/8/layout/hierarchy1"/>
    <dgm:cxn modelId="{2A62A333-0B2E-4B5B-ABF6-9FED138BA6AB}" type="presParOf" srcId="{0F0B33D9-495A-48C1-BA00-974F62A53A3F}" destId="{277522F5-4A26-4784-BF6D-B0EBF8AF907C}" srcOrd="0" destOrd="0" presId="urn:microsoft.com/office/officeart/2005/8/layout/hierarchy1"/>
    <dgm:cxn modelId="{5DEF15DF-0B50-45D2-889B-8951B1F4497E}" type="presParOf" srcId="{277522F5-4A26-4784-BF6D-B0EBF8AF907C}" destId="{B14110CF-F3D5-462D-AD7B-348FBEEDB024}" srcOrd="0" destOrd="0" presId="urn:microsoft.com/office/officeart/2005/8/layout/hierarchy1"/>
    <dgm:cxn modelId="{508CFA3B-FC18-4726-8EB1-0470790FE211}" type="presParOf" srcId="{277522F5-4A26-4784-BF6D-B0EBF8AF907C}" destId="{B4AF4C88-936E-4B16-99D5-19E541B7AA5F}" srcOrd="1" destOrd="0" presId="urn:microsoft.com/office/officeart/2005/8/layout/hierarchy1"/>
    <dgm:cxn modelId="{10674AB2-8DF9-4E1C-8DD4-4B23A2573D17}" type="presParOf" srcId="{0F0B33D9-495A-48C1-BA00-974F62A53A3F}" destId="{728BEE45-8592-4C8A-9A25-A34BCF4A29D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7E736D-4E59-40D2-8323-EF9492897228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97B884F-C6E2-457F-900A-4A0E24402D2F}">
      <dgm:prSet phldrT="[Text]" custT="1"/>
      <dgm:spPr/>
      <dgm:t>
        <a:bodyPr/>
        <a:lstStyle/>
        <a:p>
          <a:endParaRPr lang="en-GB" sz="2800" dirty="0" smtClean="0"/>
        </a:p>
        <a:p>
          <a:r>
            <a:rPr lang="en-GB" sz="2800" dirty="0" smtClean="0"/>
            <a:t>Risk </a:t>
          </a:r>
          <a:r>
            <a:rPr lang="en-GB" sz="2800" dirty="0"/>
            <a:t>factors for anaphylactic </a:t>
          </a:r>
          <a:r>
            <a:rPr lang="en-GB" sz="2800" dirty="0" smtClean="0"/>
            <a:t>reactions (co-factors)</a:t>
          </a:r>
        </a:p>
        <a:p>
          <a:endParaRPr lang="en-GB" sz="3200" dirty="0"/>
        </a:p>
      </dgm:t>
    </dgm:pt>
    <dgm:pt modelId="{D58D6FF1-ABB6-4A70-BC82-FF21DDACDE81}" type="parTrans" cxnId="{50F0347E-6365-4DE0-8FBA-62403DF93406}">
      <dgm:prSet/>
      <dgm:spPr/>
      <dgm:t>
        <a:bodyPr/>
        <a:lstStyle/>
        <a:p>
          <a:endParaRPr lang="en-GB"/>
        </a:p>
      </dgm:t>
    </dgm:pt>
    <dgm:pt modelId="{2B7EA616-0BA6-4C63-B92D-3E75E26037FB}" type="sibTrans" cxnId="{50F0347E-6365-4DE0-8FBA-62403DF93406}">
      <dgm:prSet/>
      <dgm:spPr/>
      <dgm:t>
        <a:bodyPr/>
        <a:lstStyle/>
        <a:p>
          <a:endParaRPr lang="en-GB"/>
        </a:p>
      </dgm:t>
    </dgm:pt>
    <dgm:pt modelId="{A6FFC13B-A9B8-4380-BB08-BC2BE864B800}">
      <dgm:prSet phldrT="[Text]" custT="1"/>
      <dgm:spPr/>
      <dgm:t>
        <a:bodyPr/>
        <a:lstStyle/>
        <a:p>
          <a:r>
            <a:rPr lang="en-GB" sz="2000" b="0" dirty="0">
              <a:solidFill>
                <a:schemeClr val="bg1"/>
              </a:solidFill>
            </a:rPr>
            <a:t>Augmenting factors</a:t>
          </a:r>
        </a:p>
      </dgm:t>
    </dgm:pt>
    <dgm:pt modelId="{F9DF08E9-63D3-45C4-93EE-40A68E137B4C}" type="parTrans" cxnId="{B7E49750-BE27-4D54-9AC7-AB4FDD7CBF98}">
      <dgm:prSet/>
      <dgm:spPr/>
      <dgm:t>
        <a:bodyPr/>
        <a:lstStyle/>
        <a:p>
          <a:endParaRPr lang="en-GB"/>
        </a:p>
      </dgm:t>
    </dgm:pt>
    <dgm:pt modelId="{DC71869F-5DDB-4C99-8E9A-00466CFB76CE}" type="sibTrans" cxnId="{B7E49750-BE27-4D54-9AC7-AB4FDD7CBF98}">
      <dgm:prSet/>
      <dgm:spPr/>
      <dgm:t>
        <a:bodyPr/>
        <a:lstStyle/>
        <a:p>
          <a:endParaRPr lang="en-GB"/>
        </a:p>
      </dgm:t>
    </dgm:pt>
    <dgm:pt modelId="{1C2D6A1C-5FD8-49DC-82B6-C4D1D4A679BE}">
      <dgm:prSet phldrT="[Text]" custT="1"/>
      <dgm:spPr/>
      <dgm:t>
        <a:bodyPr/>
        <a:lstStyle/>
        <a:p>
          <a:r>
            <a:rPr lang="en-GB" sz="1800" b="0" dirty="0">
              <a:solidFill>
                <a:schemeClr val="bg1"/>
              </a:solidFill>
            </a:rPr>
            <a:t>Factors which </a:t>
          </a:r>
          <a:r>
            <a:rPr lang="en-GB" sz="1800" b="1" dirty="0">
              <a:solidFill>
                <a:schemeClr val="bg1"/>
              </a:solidFill>
            </a:rPr>
            <a:t>lower the reaction threshold </a:t>
          </a:r>
          <a:r>
            <a:rPr lang="en-GB" sz="1800" b="0" dirty="0">
              <a:solidFill>
                <a:schemeClr val="bg1"/>
              </a:solidFill>
            </a:rPr>
            <a:t>or which </a:t>
          </a:r>
          <a:r>
            <a:rPr lang="en-GB" sz="1800" b="0" dirty="0" smtClean="0">
              <a:solidFill>
                <a:schemeClr val="bg1"/>
              </a:solidFill>
            </a:rPr>
            <a:t>make </a:t>
          </a:r>
          <a:r>
            <a:rPr lang="en-GB" sz="1800" b="0" dirty="0">
              <a:solidFill>
                <a:schemeClr val="bg1"/>
              </a:solidFill>
            </a:rPr>
            <a:t>symptoms more severe by directly influencing the </a:t>
          </a:r>
          <a:r>
            <a:rPr lang="en-GB" sz="1800" b="1" dirty="0">
              <a:solidFill>
                <a:schemeClr val="bg1"/>
              </a:solidFill>
            </a:rPr>
            <a:t>immunological </a:t>
          </a:r>
          <a:r>
            <a:rPr lang="en-GB" sz="1800" b="0" dirty="0">
              <a:solidFill>
                <a:schemeClr val="bg1"/>
              </a:solidFill>
            </a:rPr>
            <a:t>mechanism of type 1 </a:t>
          </a:r>
          <a:r>
            <a:rPr lang="en-GB" sz="1800" b="0" dirty="0" smtClean="0">
              <a:solidFill>
                <a:schemeClr val="bg1"/>
              </a:solidFill>
            </a:rPr>
            <a:t>allergy:</a:t>
          </a:r>
          <a:endParaRPr lang="en-GB" sz="1800" b="0" dirty="0">
            <a:solidFill>
              <a:schemeClr val="bg1"/>
            </a:solidFill>
          </a:endParaRPr>
        </a:p>
        <a:p>
          <a:r>
            <a:rPr lang="en-GB" sz="1800" b="0" dirty="0" smtClean="0">
              <a:solidFill>
                <a:schemeClr val="bg1"/>
              </a:solidFill>
            </a:rPr>
            <a:t> </a:t>
          </a:r>
          <a:r>
            <a:rPr lang="en-GB" sz="1800" b="0" dirty="0" smtClean="0">
              <a:solidFill>
                <a:schemeClr val="tx1"/>
              </a:solidFill>
            </a:rPr>
            <a:t>Exercise</a:t>
          </a:r>
        </a:p>
        <a:p>
          <a:r>
            <a:rPr lang="en-GB" sz="1800" b="0" dirty="0" smtClean="0">
              <a:solidFill>
                <a:schemeClr val="tx1"/>
              </a:solidFill>
            </a:rPr>
            <a:t>NASID</a:t>
          </a:r>
        </a:p>
        <a:p>
          <a:r>
            <a:rPr lang="en-GB" sz="1800" b="0" dirty="0" smtClean="0">
              <a:solidFill>
                <a:schemeClr val="tx1"/>
              </a:solidFill>
            </a:rPr>
            <a:t>Antacid / PPI</a:t>
          </a:r>
        </a:p>
        <a:p>
          <a:r>
            <a:rPr lang="en-GB" sz="1800" b="0" dirty="0" smtClean="0">
              <a:solidFill>
                <a:schemeClr val="tx1"/>
              </a:solidFill>
            </a:rPr>
            <a:t> Alcohol</a:t>
          </a:r>
        </a:p>
        <a:p>
          <a:r>
            <a:rPr lang="en-GB" sz="1800" b="0" dirty="0" smtClean="0">
              <a:solidFill>
                <a:schemeClr val="tx1"/>
              </a:solidFill>
            </a:rPr>
            <a:t>Infections</a:t>
          </a:r>
        </a:p>
        <a:p>
          <a:r>
            <a:rPr lang="en-GB" sz="1800" b="0" dirty="0" smtClean="0">
              <a:solidFill>
                <a:schemeClr val="tx1"/>
              </a:solidFill>
            </a:rPr>
            <a:t> Menstruation</a:t>
          </a:r>
          <a:endParaRPr lang="en-GB" sz="1800" b="0" dirty="0">
            <a:solidFill>
              <a:schemeClr val="tx1"/>
            </a:solidFill>
          </a:endParaRPr>
        </a:p>
      </dgm:t>
    </dgm:pt>
    <dgm:pt modelId="{7848CAF6-24B8-4E7A-894C-68A2CC1765CE}" type="parTrans" cxnId="{8C97086E-8BC4-4B85-B9F2-46D42BF4EF2B}">
      <dgm:prSet/>
      <dgm:spPr/>
      <dgm:t>
        <a:bodyPr/>
        <a:lstStyle/>
        <a:p>
          <a:endParaRPr lang="en-GB"/>
        </a:p>
      </dgm:t>
    </dgm:pt>
    <dgm:pt modelId="{DAFE93A6-C839-424E-8453-E2ED753B9C07}" type="sibTrans" cxnId="{8C97086E-8BC4-4B85-B9F2-46D42BF4EF2B}">
      <dgm:prSet/>
      <dgm:spPr/>
      <dgm:t>
        <a:bodyPr/>
        <a:lstStyle/>
        <a:p>
          <a:endParaRPr lang="en-GB"/>
        </a:p>
      </dgm:t>
    </dgm:pt>
    <dgm:pt modelId="{08A530B9-7FB0-4828-8BE0-683C7D849841}">
      <dgm:prSet phldrT="[Text]" custT="1"/>
      <dgm:spPr/>
      <dgm:t>
        <a:bodyPr/>
        <a:lstStyle/>
        <a:p>
          <a:r>
            <a:rPr lang="en-GB" sz="2000" dirty="0"/>
            <a:t>Co-factors</a:t>
          </a:r>
        </a:p>
      </dgm:t>
    </dgm:pt>
    <dgm:pt modelId="{C9996DCB-59B4-438A-90DD-EF0F21DEA452}" type="parTrans" cxnId="{B84EAE8A-EB7B-4788-A4DB-4A175B76139C}">
      <dgm:prSet/>
      <dgm:spPr/>
      <dgm:t>
        <a:bodyPr/>
        <a:lstStyle/>
        <a:p>
          <a:endParaRPr lang="en-GB"/>
        </a:p>
      </dgm:t>
    </dgm:pt>
    <dgm:pt modelId="{DD8A9A17-0D39-4F4C-A85A-64687BB71710}" type="sibTrans" cxnId="{B84EAE8A-EB7B-4788-A4DB-4A175B76139C}">
      <dgm:prSet/>
      <dgm:spPr/>
      <dgm:t>
        <a:bodyPr/>
        <a:lstStyle/>
        <a:p>
          <a:endParaRPr lang="en-GB"/>
        </a:p>
      </dgm:t>
    </dgm:pt>
    <dgm:pt modelId="{C55A0966-9C86-457E-98CA-38A0C20A33D1}">
      <dgm:prSet phldrT="[Text]" custT="1"/>
      <dgm:spPr/>
      <dgm:t>
        <a:bodyPr/>
        <a:lstStyle/>
        <a:p>
          <a:r>
            <a:rPr lang="en-GB" sz="2000" b="0" dirty="0"/>
            <a:t>= </a:t>
          </a:r>
          <a:r>
            <a:rPr lang="en-GB" sz="2000" b="0" dirty="0">
              <a:solidFill>
                <a:schemeClr val="tx1"/>
              </a:solidFill>
            </a:rPr>
            <a:t>a subgroup of risk factors</a:t>
          </a:r>
          <a:r>
            <a:rPr lang="en-GB" sz="2000" b="0" dirty="0"/>
            <a:t>, not acting on an immunological basis themselves</a:t>
          </a:r>
        </a:p>
        <a:p>
          <a:r>
            <a:rPr lang="en-GB" sz="2000" b="0" dirty="0" err="1"/>
            <a:t>eg</a:t>
          </a:r>
          <a:r>
            <a:rPr lang="en-GB" sz="2000" b="0" dirty="0"/>
            <a:t>.</a:t>
          </a:r>
        </a:p>
        <a:p>
          <a:r>
            <a:rPr lang="en-GB" sz="2000" b="0" dirty="0"/>
            <a:t>Certain allergens (nuts)</a:t>
          </a:r>
        </a:p>
        <a:p>
          <a:r>
            <a:rPr lang="en-GB" sz="2000" b="0" dirty="0"/>
            <a:t>Adolescence</a:t>
          </a:r>
        </a:p>
        <a:p>
          <a:r>
            <a:rPr lang="en-GB" sz="2000" b="0" dirty="0"/>
            <a:t>ACE-inhibitors</a:t>
          </a:r>
        </a:p>
        <a:p>
          <a:r>
            <a:rPr lang="en-GB" sz="2000" b="0" dirty="0"/>
            <a:t>Beta-blockers</a:t>
          </a:r>
        </a:p>
        <a:p>
          <a:r>
            <a:rPr lang="en-GB" sz="2000" b="0" dirty="0" smtClean="0"/>
            <a:t>Psyche</a:t>
          </a:r>
        </a:p>
        <a:p>
          <a:endParaRPr lang="en-GB" sz="2000" b="0" dirty="0"/>
        </a:p>
      </dgm:t>
    </dgm:pt>
    <dgm:pt modelId="{12FE9FFC-F71A-4633-AE6C-0B2EA2B140FB}" type="parTrans" cxnId="{2E9114FB-91E3-44AE-9CB1-475F30F1AC62}">
      <dgm:prSet/>
      <dgm:spPr/>
      <dgm:t>
        <a:bodyPr/>
        <a:lstStyle/>
        <a:p>
          <a:endParaRPr lang="en-GB"/>
        </a:p>
      </dgm:t>
    </dgm:pt>
    <dgm:pt modelId="{B741A497-3029-480D-A46D-976E32127851}" type="sibTrans" cxnId="{2E9114FB-91E3-44AE-9CB1-475F30F1AC62}">
      <dgm:prSet/>
      <dgm:spPr/>
      <dgm:t>
        <a:bodyPr/>
        <a:lstStyle/>
        <a:p>
          <a:endParaRPr lang="en-GB"/>
        </a:p>
      </dgm:t>
    </dgm:pt>
    <dgm:pt modelId="{CE44639C-7BCC-42E1-ACB8-E86F4450C699}">
      <dgm:prSet custT="1"/>
      <dgm:spPr/>
      <dgm:t>
        <a:bodyPr/>
        <a:lstStyle/>
        <a:p>
          <a:r>
            <a:rPr lang="en-GB" sz="2000" dirty="0">
              <a:solidFill>
                <a:sysClr val="windowText" lastClr="000000"/>
              </a:solidFill>
            </a:rPr>
            <a:t>Concomitant diseases</a:t>
          </a:r>
        </a:p>
      </dgm:t>
    </dgm:pt>
    <dgm:pt modelId="{D5F7731C-A561-49F2-BD5B-D69207AA4C4F}" type="parTrans" cxnId="{F7BE1EF4-8C43-49DC-828C-A26D6431C905}">
      <dgm:prSet/>
      <dgm:spPr/>
      <dgm:t>
        <a:bodyPr/>
        <a:lstStyle/>
        <a:p>
          <a:endParaRPr lang="en-GB"/>
        </a:p>
      </dgm:t>
    </dgm:pt>
    <dgm:pt modelId="{CEBCEBC3-1278-4C2E-8801-07581FF5FB19}" type="sibTrans" cxnId="{F7BE1EF4-8C43-49DC-828C-A26D6431C905}">
      <dgm:prSet/>
      <dgm:spPr/>
      <dgm:t>
        <a:bodyPr/>
        <a:lstStyle/>
        <a:p>
          <a:endParaRPr lang="en-GB"/>
        </a:p>
      </dgm:t>
    </dgm:pt>
    <dgm:pt modelId="{CB6DE7B2-B115-4703-A125-0F357D58A66A}">
      <dgm:prSet custT="1"/>
      <dgm:spPr/>
      <dgm:t>
        <a:bodyPr/>
        <a:lstStyle/>
        <a:p>
          <a:r>
            <a:rPr lang="en-GB" sz="2000" b="0" dirty="0" smtClean="0">
              <a:solidFill>
                <a:schemeClr val="bg1"/>
              </a:solidFill>
            </a:rPr>
            <a:t>=</a:t>
          </a:r>
          <a:r>
            <a:rPr lang="en-GB" sz="2000" b="1" dirty="0" smtClean="0">
              <a:solidFill>
                <a:schemeClr val="bg1"/>
              </a:solidFill>
            </a:rPr>
            <a:t> Co-existing </a:t>
          </a:r>
          <a:r>
            <a:rPr lang="en-GB" sz="2000" b="1" dirty="0">
              <a:solidFill>
                <a:schemeClr val="bg1"/>
              </a:solidFill>
            </a:rPr>
            <a:t>diseases</a:t>
          </a:r>
          <a:r>
            <a:rPr lang="en-GB" sz="2000" b="0" dirty="0">
              <a:solidFill>
                <a:schemeClr val="bg1"/>
              </a:solidFill>
            </a:rPr>
            <a:t>, which </a:t>
          </a:r>
          <a:r>
            <a:rPr lang="en-GB" sz="2000" b="0" dirty="0" err="1">
              <a:solidFill>
                <a:schemeClr val="bg1"/>
              </a:solidFill>
            </a:rPr>
            <a:t>jeoparadize</a:t>
          </a:r>
          <a:r>
            <a:rPr lang="en-GB" sz="2000" b="0" dirty="0">
              <a:solidFill>
                <a:schemeClr val="bg1"/>
              </a:solidFill>
            </a:rPr>
            <a:t> patients or which increase mortality</a:t>
          </a:r>
        </a:p>
        <a:p>
          <a:r>
            <a:rPr lang="en-GB" sz="2000" b="0" dirty="0">
              <a:solidFill>
                <a:schemeClr val="bg1"/>
              </a:solidFill>
            </a:rPr>
            <a:t>e.g</a:t>
          </a:r>
          <a:r>
            <a:rPr lang="en-GB" sz="2000" b="0" dirty="0" smtClean="0">
              <a:solidFill>
                <a:schemeClr val="bg1"/>
              </a:solidFill>
            </a:rPr>
            <a:t>.</a:t>
          </a:r>
        </a:p>
        <a:p>
          <a:r>
            <a:rPr lang="en-GB" sz="2000" b="0" dirty="0" smtClean="0">
              <a:solidFill>
                <a:schemeClr val="bg1"/>
              </a:solidFill>
            </a:rPr>
            <a:t>Asthma</a:t>
          </a:r>
          <a:endParaRPr lang="en-GB" sz="2000" b="0" dirty="0">
            <a:solidFill>
              <a:schemeClr val="bg1"/>
            </a:solidFill>
          </a:endParaRPr>
        </a:p>
        <a:p>
          <a:r>
            <a:rPr lang="en-GB" sz="2000" b="0" dirty="0" smtClean="0">
              <a:solidFill>
                <a:schemeClr val="bg1"/>
              </a:solidFill>
            </a:rPr>
            <a:t>Cardiac </a:t>
          </a:r>
          <a:r>
            <a:rPr lang="en-GB" sz="2000" b="0" dirty="0">
              <a:solidFill>
                <a:schemeClr val="bg1"/>
              </a:solidFill>
            </a:rPr>
            <a:t>disease</a:t>
          </a:r>
        </a:p>
        <a:p>
          <a:r>
            <a:rPr lang="en-GB" sz="2000" b="0" dirty="0" err="1" smtClean="0">
              <a:solidFill>
                <a:schemeClr val="bg1"/>
              </a:solidFill>
            </a:rPr>
            <a:t>Mastocytosis</a:t>
          </a:r>
          <a:endParaRPr lang="en-GB" sz="2000" b="0" dirty="0" smtClean="0">
            <a:solidFill>
              <a:schemeClr val="bg1"/>
            </a:solidFill>
          </a:endParaRPr>
        </a:p>
        <a:p>
          <a:endParaRPr lang="en-GB" sz="1800" b="0" dirty="0" smtClean="0">
            <a:solidFill>
              <a:schemeClr val="bg1"/>
            </a:solidFill>
          </a:endParaRPr>
        </a:p>
        <a:p>
          <a:endParaRPr lang="en-GB" sz="1800" b="0" dirty="0" smtClean="0">
            <a:solidFill>
              <a:schemeClr val="bg1"/>
            </a:solidFill>
          </a:endParaRPr>
        </a:p>
        <a:p>
          <a:endParaRPr lang="en-GB" sz="1800" b="0" dirty="0" smtClean="0">
            <a:solidFill>
              <a:schemeClr val="bg1"/>
            </a:solidFill>
          </a:endParaRPr>
        </a:p>
        <a:p>
          <a:endParaRPr lang="en-GB" sz="1800" b="0" dirty="0">
            <a:solidFill>
              <a:schemeClr val="bg1"/>
            </a:solidFill>
          </a:endParaRPr>
        </a:p>
      </dgm:t>
    </dgm:pt>
    <dgm:pt modelId="{FF3B7F5E-6100-44E8-9EC7-7B887D3331B4}" type="parTrans" cxnId="{D1076055-FB65-4270-9B98-2245763CF609}">
      <dgm:prSet/>
      <dgm:spPr/>
      <dgm:t>
        <a:bodyPr/>
        <a:lstStyle/>
        <a:p>
          <a:endParaRPr lang="en-GB"/>
        </a:p>
      </dgm:t>
    </dgm:pt>
    <dgm:pt modelId="{CD2FDED1-FBC8-4ED5-BC4D-E3263E971C60}" type="sibTrans" cxnId="{D1076055-FB65-4270-9B98-2245763CF609}">
      <dgm:prSet/>
      <dgm:spPr/>
      <dgm:t>
        <a:bodyPr/>
        <a:lstStyle/>
        <a:p>
          <a:endParaRPr lang="en-GB"/>
        </a:p>
      </dgm:t>
    </dgm:pt>
    <dgm:pt modelId="{19148A82-9327-4967-BBAA-06C98FCB050F}" type="pres">
      <dgm:prSet presAssocID="{427E736D-4E59-40D2-8323-EF949289722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CBF8FFD4-87D0-43B2-862C-DF705C4FBA3A}" type="pres">
      <dgm:prSet presAssocID="{297B884F-C6E2-457F-900A-4A0E24402D2F}" presName="vertOne" presStyleCnt="0"/>
      <dgm:spPr/>
    </dgm:pt>
    <dgm:pt modelId="{63C93D67-984A-4F52-B43A-79A452605AEE}" type="pres">
      <dgm:prSet presAssocID="{297B884F-C6E2-457F-900A-4A0E24402D2F}" presName="txOne" presStyleLbl="node0" presStyleIdx="0" presStyleCnt="1" custScaleY="90738" custLinFactNeighborX="117" custLinFactNeighborY="3256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088AED1-18D5-47BE-A43B-D522C0DCE4C8}" type="pres">
      <dgm:prSet presAssocID="{297B884F-C6E2-457F-900A-4A0E24402D2F}" presName="parTransOne" presStyleCnt="0"/>
      <dgm:spPr/>
    </dgm:pt>
    <dgm:pt modelId="{49FCE3DA-8D2E-46FD-98F3-432005FCA12D}" type="pres">
      <dgm:prSet presAssocID="{297B884F-C6E2-457F-900A-4A0E24402D2F}" presName="horzOne" presStyleCnt="0"/>
      <dgm:spPr/>
    </dgm:pt>
    <dgm:pt modelId="{8770760E-4A9B-4232-B4D1-C6BA27813A06}" type="pres">
      <dgm:prSet presAssocID="{A6FFC13B-A9B8-4380-BB08-BC2BE864B800}" presName="vertTwo" presStyleCnt="0"/>
      <dgm:spPr/>
    </dgm:pt>
    <dgm:pt modelId="{9846C7F8-571F-4934-B057-50A86D3F3343}" type="pres">
      <dgm:prSet presAssocID="{A6FFC13B-A9B8-4380-BB08-BC2BE864B800}" presName="txTwo" presStyleLbl="node2" presStyleIdx="0" presStyleCnt="3" custScaleX="112367" custScaleY="8776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F0F4328-6BD3-4158-B0AA-635BCFA5A348}" type="pres">
      <dgm:prSet presAssocID="{A6FFC13B-A9B8-4380-BB08-BC2BE864B800}" presName="parTransTwo" presStyleCnt="0"/>
      <dgm:spPr/>
    </dgm:pt>
    <dgm:pt modelId="{6444C692-4CD7-4A55-8884-D1735BD9DAC1}" type="pres">
      <dgm:prSet presAssocID="{A6FFC13B-A9B8-4380-BB08-BC2BE864B800}" presName="horzTwo" presStyleCnt="0"/>
      <dgm:spPr/>
    </dgm:pt>
    <dgm:pt modelId="{C274FB22-47F2-46C3-BDA0-12886C3FD678}" type="pres">
      <dgm:prSet presAssocID="{1C2D6A1C-5FD8-49DC-82B6-C4D1D4A679BE}" presName="vertThree" presStyleCnt="0"/>
      <dgm:spPr/>
    </dgm:pt>
    <dgm:pt modelId="{B6B05087-B9E2-4E3A-B5FF-1185381A3F74}" type="pres">
      <dgm:prSet presAssocID="{1C2D6A1C-5FD8-49DC-82B6-C4D1D4A679BE}" presName="txThree" presStyleLbl="node3" presStyleIdx="0" presStyleCnt="3" custScaleX="122503" custScaleY="50042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963D416-79EB-469D-A075-A512CEA5256B}" type="pres">
      <dgm:prSet presAssocID="{1C2D6A1C-5FD8-49DC-82B6-C4D1D4A679BE}" presName="horzThree" presStyleCnt="0"/>
      <dgm:spPr/>
    </dgm:pt>
    <dgm:pt modelId="{22C24941-72FB-4C84-BE3F-22F35022E3E0}" type="pres">
      <dgm:prSet presAssocID="{DC71869F-5DDB-4C99-8E9A-00466CFB76CE}" presName="sibSpaceTwo" presStyleCnt="0"/>
      <dgm:spPr/>
    </dgm:pt>
    <dgm:pt modelId="{AFE448B7-A156-4F25-A79D-AE9384F7C787}" type="pres">
      <dgm:prSet presAssocID="{CE44639C-7BCC-42E1-ACB8-E86F4450C699}" presName="vertTwo" presStyleCnt="0"/>
      <dgm:spPr/>
    </dgm:pt>
    <dgm:pt modelId="{F56AE256-5F90-4D60-97E9-3565F2451FB5}" type="pres">
      <dgm:prSet presAssocID="{CE44639C-7BCC-42E1-ACB8-E86F4450C699}" presName="txTwo" presStyleLbl="node2" presStyleIdx="1" presStyleCnt="3" custScaleX="109968" custScaleY="9646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4E8AF62-5C99-4E0A-B329-94BD77CAD988}" type="pres">
      <dgm:prSet presAssocID="{CE44639C-7BCC-42E1-ACB8-E86F4450C699}" presName="parTransTwo" presStyleCnt="0"/>
      <dgm:spPr/>
    </dgm:pt>
    <dgm:pt modelId="{B948481A-C6D0-4726-AF43-B64C248C284D}" type="pres">
      <dgm:prSet presAssocID="{CE44639C-7BCC-42E1-ACB8-E86F4450C699}" presName="horzTwo" presStyleCnt="0"/>
      <dgm:spPr/>
    </dgm:pt>
    <dgm:pt modelId="{075F58F9-C1F7-4A3B-A63A-DD554F080838}" type="pres">
      <dgm:prSet presAssocID="{CB6DE7B2-B115-4703-A125-0F357D58A66A}" presName="vertThree" presStyleCnt="0"/>
      <dgm:spPr/>
    </dgm:pt>
    <dgm:pt modelId="{CA56BBF6-6C47-45CA-A077-D3145621701E}" type="pres">
      <dgm:prSet presAssocID="{CB6DE7B2-B115-4703-A125-0F357D58A66A}" presName="txThree" presStyleLbl="node3" presStyleIdx="1" presStyleCnt="3" custScaleX="113573" custScaleY="50171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F85A564-9F99-4009-97D4-2DFE7C0D9FD1}" type="pres">
      <dgm:prSet presAssocID="{CB6DE7B2-B115-4703-A125-0F357D58A66A}" presName="horzThree" presStyleCnt="0"/>
      <dgm:spPr/>
    </dgm:pt>
    <dgm:pt modelId="{8F4593CC-2A33-48B2-96B9-33C403D773E0}" type="pres">
      <dgm:prSet presAssocID="{CEBCEBC3-1278-4C2E-8801-07581FF5FB19}" presName="sibSpaceTwo" presStyleCnt="0"/>
      <dgm:spPr/>
    </dgm:pt>
    <dgm:pt modelId="{B794ABDD-E844-4C9A-971F-582CA56C8865}" type="pres">
      <dgm:prSet presAssocID="{08A530B9-7FB0-4828-8BE0-683C7D849841}" presName="vertTwo" presStyleCnt="0"/>
      <dgm:spPr/>
    </dgm:pt>
    <dgm:pt modelId="{34155E7A-87A5-44EA-9807-18E95FD8AA9E}" type="pres">
      <dgm:prSet presAssocID="{08A530B9-7FB0-4828-8BE0-683C7D849841}" presName="txTwo" presStyleLbl="node2" presStyleIdx="2" presStyleCnt="3" custScaleX="88951" custScaleY="9065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8A2A7F9-E704-46D0-BD13-EF3F885825E3}" type="pres">
      <dgm:prSet presAssocID="{08A530B9-7FB0-4828-8BE0-683C7D849841}" presName="parTransTwo" presStyleCnt="0"/>
      <dgm:spPr/>
    </dgm:pt>
    <dgm:pt modelId="{F95865B8-F69C-4EE5-94F9-25B88EB888CF}" type="pres">
      <dgm:prSet presAssocID="{08A530B9-7FB0-4828-8BE0-683C7D849841}" presName="horzTwo" presStyleCnt="0"/>
      <dgm:spPr/>
    </dgm:pt>
    <dgm:pt modelId="{770D1BB8-2F3E-4372-95E8-3AFB023E46F7}" type="pres">
      <dgm:prSet presAssocID="{C55A0966-9C86-457E-98CA-38A0C20A33D1}" presName="vertThree" presStyleCnt="0"/>
      <dgm:spPr/>
    </dgm:pt>
    <dgm:pt modelId="{5491E939-7DD2-4DD3-B468-8FA9BE93F68D}" type="pres">
      <dgm:prSet presAssocID="{C55A0966-9C86-457E-98CA-38A0C20A33D1}" presName="txThree" presStyleLbl="node3" presStyleIdx="2" presStyleCnt="3" custScaleX="107913" custScaleY="50291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71F163E-FBFD-49E0-BE7D-2A142E201400}" type="pres">
      <dgm:prSet presAssocID="{C55A0966-9C86-457E-98CA-38A0C20A33D1}" presName="horzThree" presStyleCnt="0"/>
      <dgm:spPr/>
    </dgm:pt>
  </dgm:ptLst>
  <dgm:cxnLst>
    <dgm:cxn modelId="{8C97086E-8BC4-4B85-B9F2-46D42BF4EF2B}" srcId="{A6FFC13B-A9B8-4380-BB08-BC2BE864B800}" destId="{1C2D6A1C-5FD8-49DC-82B6-C4D1D4A679BE}" srcOrd="0" destOrd="0" parTransId="{7848CAF6-24B8-4E7A-894C-68A2CC1765CE}" sibTransId="{DAFE93A6-C839-424E-8453-E2ED753B9C07}"/>
    <dgm:cxn modelId="{54CC14C8-F655-440B-8FF8-02A7A8AA3ED1}" type="presOf" srcId="{C55A0966-9C86-457E-98CA-38A0C20A33D1}" destId="{5491E939-7DD2-4DD3-B468-8FA9BE93F68D}" srcOrd="0" destOrd="0" presId="urn:microsoft.com/office/officeart/2005/8/layout/hierarchy4"/>
    <dgm:cxn modelId="{99D9A0DD-E23E-4EF2-8713-A37A816AF163}" type="presOf" srcId="{CE44639C-7BCC-42E1-ACB8-E86F4450C699}" destId="{F56AE256-5F90-4D60-97E9-3565F2451FB5}" srcOrd="0" destOrd="0" presId="urn:microsoft.com/office/officeart/2005/8/layout/hierarchy4"/>
    <dgm:cxn modelId="{AE60DAD7-7F0A-4A70-BD5D-48483E394D11}" type="presOf" srcId="{A6FFC13B-A9B8-4380-BB08-BC2BE864B800}" destId="{9846C7F8-571F-4934-B057-50A86D3F3343}" srcOrd="0" destOrd="0" presId="urn:microsoft.com/office/officeart/2005/8/layout/hierarchy4"/>
    <dgm:cxn modelId="{1923F168-3018-4220-9268-BA61E001776D}" type="presOf" srcId="{1C2D6A1C-5FD8-49DC-82B6-C4D1D4A679BE}" destId="{B6B05087-B9E2-4E3A-B5FF-1185381A3F74}" srcOrd="0" destOrd="0" presId="urn:microsoft.com/office/officeart/2005/8/layout/hierarchy4"/>
    <dgm:cxn modelId="{2E9114FB-91E3-44AE-9CB1-475F30F1AC62}" srcId="{08A530B9-7FB0-4828-8BE0-683C7D849841}" destId="{C55A0966-9C86-457E-98CA-38A0C20A33D1}" srcOrd="0" destOrd="0" parTransId="{12FE9FFC-F71A-4633-AE6C-0B2EA2B140FB}" sibTransId="{B741A497-3029-480D-A46D-976E32127851}"/>
    <dgm:cxn modelId="{D1076055-FB65-4270-9B98-2245763CF609}" srcId="{CE44639C-7BCC-42E1-ACB8-E86F4450C699}" destId="{CB6DE7B2-B115-4703-A125-0F357D58A66A}" srcOrd="0" destOrd="0" parTransId="{FF3B7F5E-6100-44E8-9EC7-7B887D3331B4}" sibTransId="{CD2FDED1-FBC8-4ED5-BC4D-E3263E971C60}"/>
    <dgm:cxn modelId="{F7BE1EF4-8C43-49DC-828C-A26D6431C905}" srcId="{297B884F-C6E2-457F-900A-4A0E24402D2F}" destId="{CE44639C-7BCC-42E1-ACB8-E86F4450C699}" srcOrd="1" destOrd="0" parTransId="{D5F7731C-A561-49F2-BD5B-D69207AA4C4F}" sibTransId="{CEBCEBC3-1278-4C2E-8801-07581FF5FB19}"/>
    <dgm:cxn modelId="{F46E771B-1220-4A93-8105-CA17C8BCA795}" type="presOf" srcId="{CB6DE7B2-B115-4703-A125-0F357D58A66A}" destId="{CA56BBF6-6C47-45CA-A077-D3145621701E}" srcOrd="0" destOrd="0" presId="urn:microsoft.com/office/officeart/2005/8/layout/hierarchy4"/>
    <dgm:cxn modelId="{1269B3DA-100A-4A5B-83D1-3FECC1713CF0}" type="presOf" srcId="{297B884F-C6E2-457F-900A-4A0E24402D2F}" destId="{63C93D67-984A-4F52-B43A-79A452605AEE}" srcOrd="0" destOrd="0" presId="urn:microsoft.com/office/officeart/2005/8/layout/hierarchy4"/>
    <dgm:cxn modelId="{B7E49750-BE27-4D54-9AC7-AB4FDD7CBF98}" srcId="{297B884F-C6E2-457F-900A-4A0E24402D2F}" destId="{A6FFC13B-A9B8-4380-BB08-BC2BE864B800}" srcOrd="0" destOrd="0" parTransId="{F9DF08E9-63D3-45C4-93EE-40A68E137B4C}" sibTransId="{DC71869F-5DDB-4C99-8E9A-00466CFB76CE}"/>
    <dgm:cxn modelId="{13B4281A-B132-4AF3-B9F7-A9F32E32C8E7}" type="presOf" srcId="{427E736D-4E59-40D2-8323-EF9492897228}" destId="{19148A82-9327-4967-BBAA-06C98FCB050F}" srcOrd="0" destOrd="0" presId="urn:microsoft.com/office/officeart/2005/8/layout/hierarchy4"/>
    <dgm:cxn modelId="{50F0347E-6365-4DE0-8FBA-62403DF93406}" srcId="{427E736D-4E59-40D2-8323-EF9492897228}" destId="{297B884F-C6E2-457F-900A-4A0E24402D2F}" srcOrd="0" destOrd="0" parTransId="{D58D6FF1-ABB6-4A70-BC82-FF21DDACDE81}" sibTransId="{2B7EA616-0BA6-4C63-B92D-3E75E26037FB}"/>
    <dgm:cxn modelId="{B84EAE8A-EB7B-4788-A4DB-4A175B76139C}" srcId="{297B884F-C6E2-457F-900A-4A0E24402D2F}" destId="{08A530B9-7FB0-4828-8BE0-683C7D849841}" srcOrd="2" destOrd="0" parTransId="{C9996DCB-59B4-438A-90DD-EF0F21DEA452}" sibTransId="{DD8A9A17-0D39-4F4C-A85A-64687BB71710}"/>
    <dgm:cxn modelId="{1D8F2CB6-DCF4-4CB8-958F-CC8D70976FE7}" type="presOf" srcId="{08A530B9-7FB0-4828-8BE0-683C7D849841}" destId="{34155E7A-87A5-44EA-9807-18E95FD8AA9E}" srcOrd="0" destOrd="0" presId="urn:microsoft.com/office/officeart/2005/8/layout/hierarchy4"/>
    <dgm:cxn modelId="{F7E2160E-804D-4322-BE24-BF90A8B10D72}" type="presParOf" srcId="{19148A82-9327-4967-BBAA-06C98FCB050F}" destId="{CBF8FFD4-87D0-43B2-862C-DF705C4FBA3A}" srcOrd="0" destOrd="0" presId="urn:microsoft.com/office/officeart/2005/8/layout/hierarchy4"/>
    <dgm:cxn modelId="{F9992978-378F-4EAF-8DA6-4C152D99096D}" type="presParOf" srcId="{CBF8FFD4-87D0-43B2-862C-DF705C4FBA3A}" destId="{63C93D67-984A-4F52-B43A-79A452605AEE}" srcOrd="0" destOrd="0" presId="urn:microsoft.com/office/officeart/2005/8/layout/hierarchy4"/>
    <dgm:cxn modelId="{B7F233A2-CC61-4F91-8C5E-A4770FEA88D7}" type="presParOf" srcId="{CBF8FFD4-87D0-43B2-862C-DF705C4FBA3A}" destId="{3088AED1-18D5-47BE-A43B-D522C0DCE4C8}" srcOrd="1" destOrd="0" presId="urn:microsoft.com/office/officeart/2005/8/layout/hierarchy4"/>
    <dgm:cxn modelId="{5F11F6DE-E060-4301-95D9-5DCE3C044874}" type="presParOf" srcId="{CBF8FFD4-87D0-43B2-862C-DF705C4FBA3A}" destId="{49FCE3DA-8D2E-46FD-98F3-432005FCA12D}" srcOrd="2" destOrd="0" presId="urn:microsoft.com/office/officeart/2005/8/layout/hierarchy4"/>
    <dgm:cxn modelId="{9C35227E-6735-438D-975D-B159AC656584}" type="presParOf" srcId="{49FCE3DA-8D2E-46FD-98F3-432005FCA12D}" destId="{8770760E-4A9B-4232-B4D1-C6BA27813A06}" srcOrd="0" destOrd="0" presId="urn:microsoft.com/office/officeart/2005/8/layout/hierarchy4"/>
    <dgm:cxn modelId="{762C42BB-DADF-42D7-8D86-8BB5594BA2A2}" type="presParOf" srcId="{8770760E-4A9B-4232-B4D1-C6BA27813A06}" destId="{9846C7F8-571F-4934-B057-50A86D3F3343}" srcOrd="0" destOrd="0" presId="urn:microsoft.com/office/officeart/2005/8/layout/hierarchy4"/>
    <dgm:cxn modelId="{4D0F1E2F-19F8-4F61-86F8-36811BE1B346}" type="presParOf" srcId="{8770760E-4A9B-4232-B4D1-C6BA27813A06}" destId="{DF0F4328-6BD3-4158-B0AA-635BCFA5A348}" srcOrd="1" destOrd="0" presId="urn:microsoft.com/office/officeart/2005/8/layout/hierarchy4"/>
    <dgm:cxn modelId="{C37ADB76-1731-4301-AFA9-9B9854B1F969}" type="presParOf" srcId="{8770760E-4A9B-4232-B4D1-C6BA27813A06}" destId="{6444C692-4CD7-4A55-8884-D1735BD9DAC1}" srcOrd="2" destOrd="0" presId="urn:microsoft.com/office/officeart/2005/8/layout/hierarchy4"/>
    <dgm:cxn modelId="{1CCAC0A3-91C0-4EBD-9164-AF26EC745D43}" type="presParOf" srcId="{6444C692-4CD7-4A55-8884-D1735BD9DAC1}" destId="{C274FB22-47F2-46C3-BDA0-12886C3FD678}" srcOrd="0" destOrd="0" presId="urn:microsoft.com/office/officeart/2005/8/layout/hierarchy4"/>
    <dgm:cxn modelId="{78CCCD33-8D0F-4288-A8BA-1A519ACBEA48}" type="presParOf" srcId="{C274FB22-47F2-46C3-BDA0-12886C3FD678}" destId="{B6B05087-B9E2-4E3A-B5FF-1185381A3F74}" srcOrd="0" destOrd="0" presId="urn:microsoft.com/office/officeart/2005/8/layout/hierarchy4"/>
    <dgm:cxn modelId="{1A17470E-8817-49B8-BF04-CBB6E540AADD}" type="presParOf" srcId="{C274FB22-47F2-46C3-BDA0-12886C3FD678}" destId="{2963D416-79EB-469D-A075-A512CEA5256B}" srcOrd="1" destOrd="0" presId="urn:microsoft.com/office/officeart/2005/8/layout/hierarchy4"/>
    <dgm:cxn modelId="{24D4417B-CA63-4EA1-A089-B769FDC1F2DA}" type="presParOf" srcId="{49FCE3DA-8D2E-46FD-98F3-432005FCA12D}" destId="{22C24941-72FB-4C84-BE3F-22F35022E3E0}" srcOrd="1" destOrd="0" presId="urn:microsoft.com/office/officeart/2005/8/layout/hierarchy4"/>
    <dgm:cxn modelId="{FA3B0649-AA37-4D3D-9A57-1062C128AE33}" type="presParOf" srcId="{49FCE3DA-8D2E-46FD-98F3-432005FCA12D}" destId="{AFE448B7-A156-4F25-A79D-AE9384F7C787}" srcOrd="2" destOrd="0" presId="urn:microsoft.com/office/officeart/2005/8/layout/hierarchy4"/>
    <dgm:cxn modelId="{32A6FC94-F4F7-4481-876E-334952F1E66B}" type="presParOf" srcId="{AFE448B7-A156-4F25-A79D-AE9384F7C787}" destId="{F56AE256-5F90-4D60-97E9-3565F2451FB5}" srcOrd="0" destOrd="0" presId="urn:microsoft.com/office/officeart/2005/8/layout/hierarchy4"/>
    <dgm:cxn modelId="{AE9F3129-EC37-4624-BCE2-93637D197B05}" type="presParOf" srcId="{AFE448B7-A156-4F25-A79D-AE9384F7C787}" destId="{E4E8AF62-5C99-4E0A-B329-94BD77CAD988}" srcOrd="1" destOrd="0" presId="urn:microsoft.com/office/officeart/2005/8/layout/hierarchy4"/>
    <dgm:cxn modelId="{9FE7FC44-9B9B-4268-B194-20A2BA417765}" type="presParOf" srcId="{AFE448B7-A156-4F25-A79D-AE9384F7C787}" destId="{B948481A-C6D0-4726-AF43-B64C248C284D}" srcOrd="2" destOrd="0" presId="urn:microsoft.com/office/officeart/2005/8/layout/hierarchy4"/>
    <dgm:cxn modelId="{EF39BCAA-B826-4D65-97C4-8FBEE3F05B99}" type="presParOf" srcId="{B948481A-C6D0-4726-AF43-B64C248C284D}" destId="{075F58F9-C1F7-4A3B-A63A-DD554F080838}" srcOrd="0" destOrd="0" presId="urn:microsoft.com/office/officeart/2005/8/layout/hierarchy4"/>
    <dgm:cxn modelId="{4F384D03-2834-4740-9676-61299483DFC1}" type="presParOf" srcId="{075F58F9-C1F7-4A3B-A63A-DD554F080838}" destId="{CA56BBF6-6C47-45CA-A077-D3145621701E}" srcOrd="0" destOrd="0" presId="urn:microsoft.com/office/officeart/2005/8/layout/hierarchy4"/>
    <dgm:cxn modelId="{FCF67521-D4AD-4D0C-8BB0-8C2888939B67}" type="presParOf" srcId="{075F58F9-C1F7-4A3B-A63A-DD554F080838}" destId="{DF85A564-9F99-4009-97D4-2DFE7C0D9FD1}" srcOrd="1" destOrd="0" presId="urn:microsoft.com/office/officeart/2005/8/layout/hierarchy4"/>
    <dgm:cxn modelId="{87F8AC3C-08F7-46BA-80EE-EF15E2CF48C3}" type="presParOf" srcId="{49FCE3DA-8D2E-46FD-98F3-432005FCA12D}" destId="{8F4593CC-2A33-48B2-96B9-33C403D773E0}" srcOrd="3" destOrd="0" presId="urn:microsoft.com/office/officeart/2005/8/layout/hierarchy4"/>
    <dgm:cxn modelId="{2B72A947-4A1B-4D24-B870-53D0CCA05D5C}" type="presParOf" srcId="{49FCE3DA-8D2E-46FD-98F3-432005FCA12D}" destId="{B794ABDD-E844-4C9A-971F-582CA56C8865}" srcOrd="4" destOrd="0" presId="urn:microsoft.com/office/officeart/2005/8/layout/hierarchy4"/>
    <dgm:cxn modelId="{948187CD-0B36-4750-8E89-3EC3C5CA1732}" type="presParOf" srcId="{B794ABDD-E844-4C9A-971F-582CA56C8865}" destId="{34155E7A-87A5-44EA-9807-18E95FD8AA9E}" srcOrd="0" destOrd="0" presId="urn:microsoft.com/office/officeart/2005/8/layout/hierarchy4"/>
    <dgm:cxn modelId="{98BB8283-9DCC-4961-B6C5-338FF4368D18}" type="presParOf" srcId="{B794ABDD-E844-4C9A-971F-582CA56C8865}" destId="{18A2A7F9-E704-46D0-BD13-EF3F885825E3}" srcOrd="1" destOrd="0" presId="urn:microsoft.com/office/officeart/2005/8/layout/hierarchy4"/>
    <dgm:cxn modelId="{C0B8737D-35C4-477A-AC41-4DB6230700E7}" type="presParOf" srcId="{B794ABDD-E844-4C9A-971F-582CA56C8865}" destId="{F95865B8-F69C-4EE5-94F9-25B88EB888CF}" srcOrd="2" destOrd="0" presId="urn:microsoft.com/office/officeart/2005/8/layout/hierarchy4"/>
    <dgm:cxn modelId="{1519F660-5103-4FAB-916C-343A9999DE71}" type="presParOf" srcId="{F95865B8-F69C-4EE5-94F9-25B88EB888CF}" destId="{770D1BB8-2F3E-4372-95E8-3AFB023E46F7}" srcOrd="0" destOrd="0" presId="urn:microsoft.com/office/officeart/2005/8/layout/hierarchy4"/>
    <dgm:cxn modelId="{20A6D6A2-7DD5-4B6C-8034-193257C878EC}" type="presParOf" srcId="{770D1BB8-2F3E-4372-95E8-3AFB023E46F7}" destId="{5491E939-7DD2-4DD3-B468-8FA9BE93F68D}" srcOrd="0" destOrd="0" presId="urn:microsoft.com/office/officeart/2005/8/layout/hierarchy4"/>
    <dgm:cxn modelId="{1F27AF73-D289-4D20-B3DC-1049E243E8F7}" type="presParOf" srcId="{770D1BB8-2F3E-4372-95E8-3AFB023E46F7}" destId="{B71F163E-FBFD-49E0-BE7D-2A142E20140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9118AC-195D-4BCE-BFBF-5C761DA4A13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E16C0BF-42FE-4A1E-9429-A3D01DCCF3DA}">
      <dgm:prSet phldrT="[Text]" custT="1"/>
      <dgm:spPr/>
      <dgm:t>
        <a:bodyPr/>
        <a:lstStyle/>
        <a:p>
          <a:r>
            <a:rPr lang="en-GB" sz="1600" dirty="0" smtClean="0"/>
            <a:t>After emergency treatment for a suspected anaphylactic reaction</a:t>
          </a:r>
          <a:endParaRPr lang="en-GB" sz="1600" dirty="0"/>
        </a:p>
      </dgm:t>
    </dgm:pt>
    <dgm:pt modelId="{2797E8F0-E8AD-46DA-94E1-32FD0FED8A97}" type="parTrans" cxnId="{702AE3F0-1564-4115-A80A-D4BDA8672ED3}">
      <dgm:prSet/>
      <dgm:spPr/>
      <dgm:t>
        <a:bodyPr/>
        <a:lstStyle/>
        <a:p>
          <a:endParaRPr lang="en-GB" sz="1100"/>
        </a:p>
      </dgm:t>
    </dgm:pt>
    <dgm:pt modelId="{48EA9642-1E6C-476B-A4F4-2ED8A70169C9}" type="sibTrans" cxnId="{702AE3F0-1564-4115-A80A-D4BDA8672ED3}">
      <dgm:prSet/>
      <dgm:spPr/>
      <dgm:t>
        <a:bodyPr/>
        <a:lstStyle/>
        <a:p>
          <a:endParaRPr lang="en-GB" sz="1100"/>
        </a:p>
      </dgm:t>
    </dgm:pt>
    <dgm:pt modelId="{ABB2A3DA-B3E7-405A-A4C6-CF41D6F02DAC}">
      <dgm:prSet phldrT="[Text]" custT="1"/>
      <dgm:spPr/>
      <dgm:t>
        <a:bodyPr/>
        <a:lstStyle/>
        <a:p>
          <a:r>
            <a:rPr lang="en-GB" sz="1200" b="1" dirty="0" smtClean="0"/>
            <a:t>Children</a:t>
          </a:r>
          <a:r>
            <a:rPr lang="en-GB" sz="1200" dirty="0" smtClean="0"/>
            <a:t> &lt;16 year-old:  </a:t>
          </a:r>
        </a:p>
        <a:p>
          <a:r>
            <a:rPr lang="en-GB" sz="1200" dirty="0" smtClean="0">
              <a:solidFill>
                <a:schemeClr val="tx1"/>
              </a:solidFill>
            </a:rPr>
            <a:t> </a:t>
          </a:r>
          <a:r>
            <a:rPr lang="en-GB" sz="1200" b="1" dirty="0" smtClean="0">
              <a:solidFill>
                <a:schemeClr val="tx1"/>
              </a:solidFill>
            </a:rPr>
            <a:t>Admission </a:t>
          </a:r>
          <a:endParaRPr lang="en-GB" sz="1200" b="1" dirty="0">
            <a:solidFill>
              <a:schemeClr val="tx1"/>
            </a:solidFill>
          </a:endParaRPr>
        </a:p>
      </dgm:t>
    </dgm:pt>
    <dgm:pt modelId="{DE173FEA-634E-47E1-8069-40E1380B31C6}" type="parTrans" cxnId="{7BD04948-E554-4D27-9E5F-6AC1FF6F410D}">
      <dgm:prSet/>
      <dgm:spPr/>
      <dgm:t>
        <a:bodyPr/>
        <a:lstStyle/>
        <a:p>
          <a:endParaRPr lang="en-GB" sz="1100"/>
        </a:p>
      </dgm:t>
    </dgm:pt>
    <dgm:pt modelId="{FDFA5095-6083-4333-A201-90CC426EA8D5}" type="sibTrans" cxnId="{7BD04948-E554-4D27-9E5F-6AC1FF6F410D}">
      <dgm:prSet/>
      <dgm:spPr/>
      <dgm:t>
        <a:bodyPr/>
        <a:lstStyle/>
        <a:p>
          <a:endParaRPr lang="en-GB" sz="1100" dirty="0"/>
        </a:p>
      </dgm:t>
    </dgm:pt>
    <dgm:pt modelId="{231BE0BC-CE52-4ACD-B306-2D4F51DADE43}">
      <dgm:prSet phldrT="[Text]" custT="1"/>
      <dgm:spPr/>
      <dgm:t>
        <a:bodyPr/>
        <a:lstStyle/>
        <a:p>
          <a:r>
            <a:rPr lang="en-GB" sz="1200" b="1" dirty="0" smtClean="0"/>
            <a:t>Adults</a:t>
          </a:r>
          <a:r>
            <a:rPr lang="en-GB" sz="1200" dirty="0" smtClean="0"/>
            <a:t> &gt;16 year-old:</a:t>
          </a:r>
        </a:p>
        <a:p>
          <a:r>
            <a:rPr lang="en-GB" sz="1200" b="1" dirty="0" smtClean="0"/>
            <a:t>Observation for 6-12 </a:t>
          </a:r>
          <a:r>
            <a:rPr lang="en-GB" sz="1200" b="1" dirty="0" err="1" smtClean="0"/>
            <a:t>hrs</a:t>
          </a:r>
          <a:r>
            <a:rPr lang="en-GB" sz="1200" b="1" dirty="0" smtClean="0"/>
            <a:t> </a:t>
          </a:r>
          <a:r>
            <a:rPr lang="en-GB" sz="1200" dirty="0" smtClean="0"/>
            <a:t>from onset of symptoms </a:t>
          </a:r>
          <a:endParaRPr lang="en-GB" sz="1200" dirty="0"/>
        </a:p>
      </dgm:t>
    </dgm:pt>
    <dgm:pt modelId="{CED1EB44-3570-4BE9-A410-980362E36B01}" type="parTrans" cxnId="{CECF3A7C-AB3E-4C43-8754-8C0569A46C13}">
      <dgm:prSet/>
      <dgm:spPr/>
      <dgm:t>
        <a:bodyPr/>
        <a:lstStyle/>
        <a:p>
          <a:endParaRPr lang="en-GB" sz="1100"/>
        </a:p>
      </dgm:t>
    </dgm:pt>
    <dgm:pt modelId="{87E9F038-B4E0-4AF8-84C6-C93F8CE3E1A0}" type="sibTrans" cxnId="{CECF3A7C-AB3E-4C43-8754-8C0569A46C13}">
      <dgm:prSet/>
      <dgm:spPr/>
      <dgm:t>
        <a:bodyPr/>
        <a:lstStyle/>
        <a:p>
          <a:endParaRPr lang="en-GB" sz="1100"/>
        </a:p>
      </dgm:t>
    </dgm:pt>
    <dgm:pt modelId="{A35A6DD7-BFAF-49A9-89B9-E962122F0F60}">
      <dgm:prSet phldrT="[Text]" custT="1"/>
      <dgm:spPr/>
      <dgm:t>
        <a:bodyPr/>
        <a:lstStyle/>
        <a:p>
          <a:r>
            <a:rPr lang="en-GB" sz="1100" dirty="0" smtClean="0"/>
            <a:t>NICE pathway for Drug Allergy</a:t>
          </a:r>
          <a:endParaRPr lang="en-GB" sz="1100" dirty="0"/>
        </a:p>
      </dgm:t>
    </dgm:pt>
    <dgm:pt modelId="{4C244A93-F9E9-4E30-837E-76CD98BAEA05}" type="parTrans" cxnId="{DAD4ABA0-35A7-46BA-B77D-80E4F1F0866B}">
      <dgm:prSet/>
      <dgm:spPr/>
      <dgm:t>
        <a:bodyPr/>
        <a:lstStyle/>
        <a:p>
          <a:endParaRPr lang="en-GB" sz="1100"/>
        </a:p>
      </dgm:t>
    </dgm:pt>
    <dgm:pt modelId="{93FC44D0-1DB7-4793-9C12-2AD8D1E845D3}" type="sibTrans" cxnId="{DAD4ABA0-35A7-46BA-B77D-80E4F1F0866B}">
      <dgm:prSet/>
      <dgm:spPr/>
      <dgm:t>
        <a:bodyPr/>
        <a:lstStyle/>
        <a:p>
          <a:endParaRPr lang="en-GB" sz="1100"/>
        </a:p>
      </dgm:t>
    </dgm:pt>
    <dgm:pt modelId="{69AB77C7-17BF-4E0E-8ED2-029DB03EF469}">
      <dgm:prSet custT="1"/>
      <dgm:spPr/>
      <dgm:t>
        <a:bodyPr/>
        <a:lstStyle/>
        <a:p>
          <a:r>
            <a:rPr lang="en-GB" sz="1100" dirty="0" smtClean="0"/>
            <a:t>NICE pathway for Food Allergy</a:t>
          </a:r>
          <a:endParaRPr lang="en-GB" sz="1100" dirty="0"/>
        </a:p>
      </dgm:t>
    </dgm:pt>
    <dgm:pt modelId="{5AB39B09-EC31-459D-808A-51E6B9184056}" type="parTrans" cxnId="{9EB5F131-28B0-4778-A2E7-59F708A60088}">
      <dgm:prSet/>
      <dgm:spPr/>
      <dgm:t>
        <a:bodyPr/>
        <a:lstStyle/>
        <a:p>
          <a:endParaRPr lang="en-GB" sz="1100"/>
        </a:p>
      </dgm:t>
    </dgm:pt>
    <dgm:pt modelId="{C0A79C9F-DA2F-49E9-9E5B-47257A52FC81}" type="sibTrans" cxnId="{9EB5F131-28B0-4778-A2E7-59F708A60088}">
      <dgm:prSet/>
      <dgm:spPr/>
      <dgm:t>
        <a:bodyPr/>
        <a:lstStyle/>
        <a:p>
          <a:endParaRPr lang="en-GB" sz="1100"/>
        </a:p>
      </dgm:t>
    </dgm:pt>
    <dgm:pt modelId="{8F599DE2-3C88-40C5-AE86-9ADF1DA47EDF}">
      <dgm:prSet custT="1"/>
      <dgm:spPr/>
      <dgm:t>
        <a:bodyPr/>
        <a:lstStyle/>
        <a:p>
          <a:r>
            <a:rPr lang="en-GB" sz="1100" dirty="0" smtClean="0"/>
            <a:t>NICE </a:t>
          </a:r>
          <a:r>
            <a:rPr lang="en-GB" sz="1100" dirty="0" err="1" smtClean="0"/>
            <a:t>patway</a:t>
          </a:r>
          <a:r>
            <a:rPr lang="en-GB" sz="1100" dirty="0" smtClean="0"/>
            <a:t> for pt. experience </a:t>
          </a:r>
          <a:endParaRPr lang="en-GB" sz="1100" dirty="0"/>
        </a:p>
      </dgm:t>
    </dgm:pt>
    <dgm:pt modelId="{D3640E33-32AA-4B6B-A3B4-D14C9E33DD4E}" type="parTrans" cxnId="{44DE406A-1E50-4DEA-B270-3EF404F2E4E9}">
      <dgm:prSet/>
      <dgm:spPr/>
      <dgm:t>
        <a:bodyPr/>
        <a:lstStyle/>
        <a:p>
          <a:endParaRPr lang="en-GB" sz="1100"/>
        </a:p>
      </dgm:t>
    </dgm:pt>
    <dgm:pt modelId="{6159B433-4648-49C4-809F-19726FBC9ECE}" type="sibTrans" cxnId="{44DE406A-1E50-4DEA-B270-3EF404F2E4E9}">
      <dgm:prSet/>
      <dgm:spPr/>
      <dgm:t>
        <a:bodyPr/>
        <a:lstStyle/>
        <a:p>
          <a:endParaRPr lang="en-GB" sz="1100"/>
        </a:p>
      </dgm:t>
    </dgm:pt>
    <dgm:pt modelId="{16E92B0A-B78D-45DB-AE16-EA8BF1165BF8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400" b="1" dirty="0" smtClean="0">
              <a:solidFill>
                <a:schemeClr val="tx1"/>
              </a:solidFill>
            </a:rPr>
            <a:t>Mast Cell </a:t>
          </a:r>
          <a:r>
            <a:rPr lang="en-GB" sz="1400" b="1" dirty="0" err="1" smtClean="0">
              <a:solidFill>
                <a:schemeClr val="tx1"/>
              </a:solidFill>
            </a:rPr>
            <a:t>Tryptase</a:t>
          </a:r>
          <a:endParaRPr lang="en-GB" sz="1400" b="1" dirty="0" smtClean="0">
            <a:solidFill>
              <a:schemeClr val="tx1"/>
            </a:solidFill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400" dirty="0" smtClean="0"/>
            <a:t>As soon as possible after emergency RX and the second 1-2 hours  (no later than 4 hrs) after</a:t>
          </a:r>
        </a:p>
      </dgm:t>
    </dgm:pt>
    <dgm:pt modelId="{8BE09934-A1EA-46EB-95F2-1C142C2C7258}" type="parTrans" cxnId="{C0238C6E-6ACA-43E8-AE77-10C6375019BB}">
      <dgm:prSet/>
      <dgm:spPr/>
      <dgm:t>
        <a:bodyPr/>
        <a:lstStyle/>
        <a:p>
          <a:endParaRPr lang="en-GB" sz="1100"/>
        </a:p>
      </dgm:t>
    </dgm:pt>
    <dgm:pt modelId="{E3513F41-F83B-46CF-B0D3-E0CAA73E5D48}" type="sibTrans" cxnId="{C0238C6E-6ACA-43E8-AE77-10C6375019BB}">
      <dgm:prSet/>
      <dgm:spPr/>
      <dgm:t>
        <a:bodyPr/>
        <a:lstStyle/>
        <a:p>
          <a:endParaRPr lang="en-GB" sz="1100"/>
        </a:p>
      </dgm:t>
    </dgm:pt>
    <dgm:pt modelId="{F70A27FE-7E9F-4455-85A5-59868C425632}">
      <dgm:prSet custT="1"/>
      <dgm:spPr/>
      <dgm:t>
        <a:bodyPr/>
        <a:lstStyle/>
        <a:p>
          <a:r>
            <a:rPr lang="en-GB" sz="1400" dirty="0" err="1" smtClean="0"/>
            <a:t>er</a:t>
          </a:r>
          <a:endParaRPr lang="en-GB" sz="1400" dirty="0"/>
        </a:p>
      </dgm:t>
    </dgm:pt>
    <dgm:pt modelId="{C52294D2-F44F-4E28-9701-CDF407BD9F23}" type="parTrans" cxnId="{C22F84C2-47A7-4B5B-B97D-10E903AA1EFF}">
      <dgm:prSet/>
      <dgm:spPr/>
      <dgm:t>
        <a:bodyPr/>
        <a:lstStyle/>
        <a:p>
          <a:endParaRPr lang="en-GB" sz="1100"/>
        </a:p>
      </dgm:t>
    </dgm:pt>
    <dgm:pt modelId="{E24B1A89-DE08-412E-B998-63E692C1B5B0}" type="sibTrans" cxnId="{C22F84C2-47A7-4B5B-B97D-10E903AA1EFF}">
      <dgm:prSet/>
      <dgm:spPr/>
      <dgm:t>
        <a:bodyPr/>
        <a:lstStyle/>
        <a:p>
          <a:endParaRPr lang="en-GB" sz="1100"/>
        </a:p>
      </dgm:t>
    </dgm:pt>
    <dgm:pt modelId="{66F8C96F-04C9-4F36-93FE-23C22DE142F5}">
      <dgm:prSet custT="1"/>
      <dgm:spPr/>
      <dgm:t>
        <a:bodyPr/>
        <a:lstStyle/>
        <a:p>
          <a:r>
            <a:rPr lang="en-GB" sz="1400" dirty="0" smtClean="0"/>
            <a:t>Adrenaline </a:t>
          </a:r>
          <a:r>
            <a:rPr lang="en-GB" sz="1400" dirty="0" err="1" smtClean="0"/>
            <a:t>Autoinjector</a:t>
          </a:r>
          <a:r>
            <a:rPr lang="en-GB" sz="1400" dirty="0" smtClean="0"/>
            <a:t> &amp; Patient Info &amp; Support before discharge</a:t>
          </a:r>
          <a:endParaRPr lang="en-GB" sz="1400" dirty="0"/>
        </a:p>
      </dgm:t>
    </dgm:pt>
    <dgm:pt modelId="{6D644806-8E44-4093-961A-E8DD312642F4}" type="parTrans" cxnId="{3AE7421E-94CD-43C9-8020-B8394C2299B6}">
      <dgm:prSet/>
      <dgm:spPr/>
      <dgm:t>
        <a:bodyPr/>
        <a:lstStyle/>
        <a:p>
          <a:endParaRPr lang="en-GB" sz="1100"/>
        </a:p>
      </dgm:t>
    </dgm:pt>
    <dgm:pt modelId="{1B187A3B-DE73-4173-BF00-3F1CA14437DF}" type="sibTrans" cxnId="{3AE7421E-94CD-43C9-8020-B8394C2299B6}">
      <dgm:prSet/>
      <dgm:spPr/>
      <dgm:t>
        <a:bodyPr/>
        <a:lstStyle/>
        <a:p>
          <a:endParaRPr lang="en-GB" sz="1100"/>
        </a:p>
      </dgm:t>
    </dgm:pt>
    <dgm:pt modelId="{E3E4DF1F-CD76-4A90-8E5C-07B2AFC5CB1E}">
      <dgm:prSet custT="1"/>
      <dgm:spPr/>
      <dgm:t>
        <a:bodyPr/>
        <a:lstStyle/>
        <a:p>
          <a:r>
            <a:rPr lang="en-GB" sz="1400" dirty="0" smtClean="0"/>
            <a:t>Specialist Allergy Service</a:t>
          </a:r>
          <a:endParaRPr lang="en-GB" sz="1400" dirty="0"/>
        </a:p>
      </dgm:t>
    </dgm:pt>
    <dgm:pt modelId="{C5EDBBA6-431F-4547-8D2E-B569394EBA6B}" type="parTrans" cxnId="{00B872F0-A6ED-4B80-A519-E48B2CDAF9EE}">
      <dgm:prSet/>
      <dgm:spPr/>
      <dgm:t>
        <a:bodyPr/>
        <a:lstStyle/>
        <a:p>
          <a:endParaRPr lang="en-GB" sz="1100"/>
        </a:p>
      </dgm:t>
    </dgm:pt>
    <dgm:pt modelId="{0AE618FD-9769-41C6-B88B-02E40612C6E5}" type="sibTrans" cxnId="{00B872F0-A6ED-4B80-A519-E48B2CDAF9EE}">
      <dgm:prSet/>
      <dgm:spPr/>
      <dgm:t>
        <a:bodyPr/>
        <a:lstStyle/>
        <a:p>
          <a:endParaRPr lang="en-GB" sz="1100"/>
        </a:p>
      </dgm:t>
    </dgm:pt>
    <dgm:pt modelId="{4C8B1AB3-5805-4782-BB56-696EC56EBCFA}">
      <dgm:prSet custT="1"/>
      <dgm:spPr/>
      <dgm:t>
        <a:bodyPr/>
        <a:lstStyle/>
        <a:p>
          <a:r>
            <a:rPr lang="en-GB" sz="1600" dirty="0" smtClean="0"/>
            <a:t>Refer</a:t>
          </a:r>
          <a:r>
            <a:rPr lang="en-GB" sz="1100" dirty="0" smtClean="0"/>
            <a:t>	</a:t>
          </a:r>
          <a:endParaRPr lang="en-GB" sz="1100" dirty="0"/>
        </a:p>
      </dgm:t>
    </dgm:pt>
    <dgm:pt modelId="{7E83013B-E311-40A7-9849-643AEB2029AF}" type="parTrans" cxnId="{FFA8FAB0-736B-4742-B2FB-EA88F8EF5B63}">
      <dgm:prSet/>
      <dgm:spPr/>
      <dgm:t>
        <a:bodyPr/>
        <a:lstStyle/>
        <a:p>
          <a:endParaRPr lang="en-GB" sz="1100"/>
        </a:p>
      </dgm:t>
    </dgm:pt>
    <dgm:pt modelId="{98FAB824-2133-4CC2-A48B-38F0F87AFA97}" type="sibTrans" cxnId="{FFA8FAB0-736B-4742-B2FB-EA88F8EF5B63}">
      <dgm:prSet/>
      <dgm:spPr/>
      <dgm:t>
        <a:bodyPr/>
        <a:lstStyle/>
        <a:p>
          <a:endParaRPr lang="en-GB" sz="1100"/>
        </a:p>
      </dgm:t>
    </dgm:pt>
    <dgm:pt modelId="{B7D2A868-0C9A-461E-8D1D-4263D0821F04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1100" dirty="0"/>
        </a:p>
      </dgm:t>
    </dgm:pt>
    <dgm:pt modelId="{4AE0216C-E0AC-4E1B-8687-0556A0FC4FDB}" type="sibTrans" cxnId="{57FF247D-7441-41AE-AE96-51111D5ECC59}">
      <dgm:prSet/>
      <dgm:spPr/>
      <dgm:t>
        <a:bodyPr/>
        <a:lstStyle/>
        <a:p>
          <a:endParaRPr lang="en-GB" sz="1100"/>
        </a:p>
      </dgm:t>
    </dgm:pt>
    <dgm:pt modelId="{DE49A928-3E4A-4504-B157-2E8D3167FF5A}" type="parTrans" cxnId="{57FF247D-7441-41AE-AE96-51111D5ECC59}">
      <dgm:prSet/>
      <dgm:spPr/>
      <dgm:t>
        <a:bodyPr/>
        <a:lstStyle/>
        <a:p>
          <a:endParaRPr lang="en-GB" sz="1100"/>
        </a:p>
      </dgm:t>
    </dgm:pt>
    <dgm:pt modelId="{66944BD4-55FD-4C23-ADA9-5497A84917E7}" type="pres">
      <dgm:prSet presAssocID="{0E9118AC-195D-4BCE-BFBF-5C761DA4A13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7A1A7A2E-D0BD-4DC2-BF3F-5157326F01EF}" type="pres">
      <dgm:prSet presAssocID="{6E16C0BF-42FE-4A1E-9429-A3D01DCCF3DA}" presName="hierRoot1" presStyleCnt="0">
        <dgm:presLayoutVars>
          <dgm:hierBranch val="init"/>
        </dgm:presLayoutVars>
      </dgm:prSet>
      <dgm:spPr/>
    </dgm:pt>
    <dgm:pt modelId="{514C245F-DADB-4B78-A998-5ACF5BEA1899}" type="pres">
      <dgm:prSet presAssocID="{6E16C0BF-42FE-4A1E-9429-A3D01DCCF3DA}" presName="rootComposite1" presStyleCnt="0"/>
      <dgm:spPr/>
    </dgm:pt>
    <dgm:pt modelId="{5249D975-78F1-4681-A571-AB08462A0653}" type="pres">
      <dgm:prSet presAssocID="{6E16C0BF-42FE-4A1E-9429-A3D01DCCF3DA}" presName="rootText1" presStyleLbl="node0" presStyleIdx="0" presStyleCnt="1" custScaleX="1251315" custScaleY="285482" custLinFactY="-300000" custLinFactNeighborX="-65635" custLinFactNeighborY="-39841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F6F749E-5DA7-49B7-96AE-524EF5C63BD1}" type="pres">
      <dgm:prSet presAssocID="{6E16C0BF-42FE-4A1E-9429-A3D01DCCF3DA}" presName="rootConnector1" presStyleLbl="node1" presStyleIdx="0" presStyleCnt="0"/>
      <dgm:spPr/>
      <dgm:t>
        <a:bodyPr/>
        <a:lstStyle/>
        <a:p>
          <a:endParaRPr lang="en-GB"/>
        </a:p>
      </dgm:t>
    </dgm:pt>
    <dgm:pt modelId="{F8DFEBEB-F933-44BC-9483-AAD4D19656D1}" type="pres">
      <dgm:prSet presAssocID="{6E16C0BF-42FE-4A1E-9429-A3D01DCCF3DA}" presName="hierChild2" presStyleCnt="0"/>
      <dgm:spPr/>
    </dgm:pt>
    <dgm:pt modelId="{1383502B-5895-40AC-AE15-497E04BA1F42}" type="pres">
      <dgm:prSet presAssocID="{DE173FEA-634E-47E1-8069-40E1380B31C6}" presName="Name37" presStyleLbl="parChTrans1D2" presStyleIdx="0" presStyleCnt="5"/>
      <dgm:spPr/>
      <dgm:t>
        <a:bodyPr/>
        <a:lstStyle/>
        <a:p>
          <a:endParaRPr lang="en-GB"/>
        </a:p>
      </dgm:t>
    </dgm:pt>
    <dgm:pt modelId="{EA745905-82F7-4A31-A39C-880EBDDBF509}" type="pres">
      <dgm:prSet presAssocID="{ABB2A3DA-B3E7-405A-A4C6-CF41D6F02DAC}" presName="hierRoot2" presStyleCnt="0">
        <dgm:presLayoutVars>
          <dgm:hierBranch val="init"/>
        </dgm:presLayoutVars>
      </dgm:prSet>
      <dgm:spPr/>
    </dgm:pt>
    <dgm:pt modelId="{29D8397A-496A-4E7F-9DE5-554773D538A0}" type="pres">
      <dgm:prSet presAssocID="{ABB2A3DA-B3E7-405A-A4C6-CF41D6F02DAC}" presName="rootComposite" presStyleCnt="0"/>
      <dgm:spPr/>
    </dgm:pt>
    <dgm:pt modelId="{D58F5949-4495-4B7C-8148-5D85F924CB15}" type="pres">
      <dgm:prSet presAssocID="{ABB2A3DA-B3E7-405A-A4C6-CF41D6F02DAC}" presName="rootText" presStyleLbl="node2" presStyleIdx="0" presStyleCnt="5" custScaleX="748687" custScaleY="503945" custLinFactX="-65482" custLinFactNeighborX="-100000" custLinFactNeighborY="-6480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BDE0154-DAB7-4596-85DE-972FBA0648C7}" type="pres">
      <dgm:prSet presAssocID="{ABB2A3DA-B3E7-405A-A4C6-CF41D6F02DAC}" presName="rootConnector" presStyleLbl="node2" presStyleIdx="0" presStyleCnt="5"/>
      <dgm:spPr/>
      <dgm:t>
        <a:bodyPr/>
        <a:lstStyle/>
        <a:p>
          <a:endParaRPr lang="en-GB"/>
        </a:p>
      </dgm:t>
    </dgm:pt>
    <dgm:pt modelId="{6A3D58DF-7084-4FE0-938A-B2DAC5ECC5B4}" type="pres">
      <dgm:prSet presAssocID="{ABB2A3DA-B3E7-405A-A4C6-CF41D6F02DAC}" presName="hierChild4" presStyleCnt="0"/>
      <dgm:spPr/>
    </dgm:pt>
    <dgm:pt modelId="{6BAD5CE9-A312-4466-BD64-FC0586989F09}" type="pres">
      <dgm:prSet presAssocID="{8BE09934-A1EA-46EB-95F2-1C142C2C7258}" presName="Name37" presStyleLbl="parChTrans1D3" presStyleIdx="0" presStyleCnt="2"/>
      <dgm:spPr/>
      <dgm:t>
        <a:bodyPr/>
        <a:lstStyle/>
        <a:p>
          <a:endParaRPr lang="en-GB"/>
        </a:p>
      </dgm:t>
    </dgm:pt>
    <dgm:pt modelId="{174B09D2-6D2F-4DDF-8EAF-82BD19CFAB9E}" type="pres">
      <dgm:prSet presAssocID="{16E92B0A-B78D-45DB-AE16-EA8BF1165BF8}" presName="hierRoot2" presStyleCnt="0">
        <dgm:presLayoutVars>
          <dgm:hierBranch val="init"/>
        </dgm:presLayoutVars>
      </dgm:prSet>
      <dgm:spPr/>
    </dgm:pt>
    <dgm:pt modelId="{D5673B61-3ED0-4B96-B403-160EAE8D6A9B}" type="pres">
      <dgm:prSet presAssocID="{16E92B0A-B78D-45DB-AE16-EA8BF1165BF8}" presName="rootComposite" presStyleCnt="0"/>
      <dgm:spPr/>
    </dgm:pt>
    <dgm:pt modelId="{8C1BD229-0891-45C7-A53B-F937F487881D}" type="pres">
      <dgm:prSet presAssocID="{16E92B0A-B78D-45DB-AE16-EA8BF1165BF8}" presName="rootText" presStyleLbl="node3" presStyleIdx="0" presStyleCnt="2" custScaleX="1252128" custScaleY="390090" custLinFactNeighborX="39300" custLinFactNeighborY="5378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69274ED-0F3E-494C-B30F-23C3EC593384}" type="pres">
      <dgm:prSet presAssocID="{16E92B0A-B78D-45DB-AE16-EA8BF1165BF8}" presName="rootConnector" presStyleLbl="node3" presStyleIdx="0" presStyleCnt="2"/>
      <dgm:spPr/>
      <dgm:t>
        <a:bodyPr/>
        <a:lstStyle/>
        <a:p>
          <a:endParaRPr lang="en-GB"/>
        </a:p>
      </dgm:t>
    </dgm:pt>
    <dgm:pt modelId="{E3F432AD-BE93-47FD-A49B-C46AE47887B9}" type="pres">
      <dgm:prSet presAssocID="{16E92B0A-B78D-45DB-AE16-EA8BF1165BF8}" presName="hierChild4" presStyleCnt="0"/>
      <dgm:spPr/>
    </dgm:pt>
    <dgm:pt modelId="{7C97CFFF-A89F-4F3C-80A7-2F2FE9BF9B4D}" type="pres">
      <dgm:prSet presAssocID="{C52294D2-F44F-4E28-9701-CDF407BD9F23}" presName="Name37" presStyleLbl="parChTrans1D4" presStyleIdx="0" presStyleCnt="4"/>
      <dgm:spPr/>
      <dgm:t>
        <a:bodyPr/>
        <a:lstStyle/>
        <a:p>
          <a:endParaRPr lang="en-GB"/>
        </a:p>
      </dgm:t>
    </dgm:pt>
    <dgm:pt modelId="{F81DDA11-75BF-4C5A-B46D-622E1F7B5E13}" type="pres">
      <dgm:prSet presAssocID="{F70A27FE-7E9F-4455-85A5-59868C425632}" presName="hierRoot2" presStyleCnt="0">
        <dgm:presLayoutVars>
          <dgm:hierBranch val="init"/>
        </dgm:presLayoutVars>
      </dgm:prSet>
      <dgm:spPr/>
    </dgm:pt>
    <dgm:pt modelId="{B92EF857-D7E5-46E3-8EDA-7CC932CD7405}" type="pres">
      <dgm:prSet presAssocID="{F70A27FE-7E9F-4455-85A5-59868C425632}" presName="rootComposite" presStyleCnt="0"/>
      <dgm:spPr/>
    </dgm:pt>
    <dgm:pt modelId="{55658C72-689F-478D-8311-244DCF1185FB}" type="pres">
      <dgm:prSet presAssocID="{F70A27FE-7E9F-4455-85A5-59868C425632}" presName="rootText" presStyleLbl="node4" presStyleIdx="0" presStyleCnt="4" custScaleX="6782" custScaleY="115684" custLinFactNeighborX="-322" custLinFactNeighborY="3855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A41A716-2475-4690-8026-1CA4254D5D6C}" type="pres">
      <dgm:prSet presAssocID="{F70A27FE-7E9F-4455-85A5-59868C425632}" presName="rootConnector" presStyleLbl="node4" presStyleIdx="0" presStyleCnt="4"/>
      <dgm:spPr/>
      <dgm:t>
        <a:bodyPr/>
        <a:lstStyle/>
        <a:p>
          <a:endParaRPr lang="en-GB"/>
        </a:p>
      </dgm:t>
    </dgm:pt>
    <dgm:pt modelId="{AF37CCBA-1F73-4047-B5AD-85BD4476BB14}" type="pres">
      <dgm:prSet presAssocID="{F70A27FE-7E9F-4455-85A5-59868C425632}" presName="hierChild4" presStyleCnt="0"/>
      <dgm:spPr/>
    </dgm:pt>
    <dgm:pt modelId="{55BA7976-B653-41D6-984D-8128B6F72BFF}" type="pres">
      <dgm:prSet presAssocID="{6D644806-8E44-4093-961A-E8DD312642F4}" presName="Name37" presStyleLbl="parChTrans1D4" presStyleIdx="1" presStyleCnt="4"/>
      <dgm:spPr/>
      <dgm:t>
        <a:bodyPr/>
        <a:lstStyle/>
        <a:p>
          <a:endParaRPr lang="en-GB"/>
        </a:p>
      </dgm:t>
    </dgm:pt>
    <dgm:pt modelId="{9D4CD36F-7620-4C6E-A9A1-56D40444D218}" type="pres">
      <dgm:prSet presAssocID="{66F8C96F-04C9-4F36-93FE-23C22DE142F5}" presName="hierRoot2" presStyleCnt="0">
        <dgm:presLayoutVars>
          <dgm:hierBranch val="init"/>
        </dgm:presLayoutVars>
      </dgm:prSet>
      <dgm:spPr/>
    </dgm:pt>
    <dgm:pt modelId="{47A86D98-0E61-4360-BC13-4EAF51BBC5FB}" type="pres">
      <dgm:prSet presAssocID="{66F8C96F-04C9-4F36-93FE-23C22DE142F5}" presName="rootComposite" presStyleCnt="0"/>
      <dgm:spPr/>
    </dgm:pt>
    <dgm:pt modelId="{C15DE9D1-CB43-49AB-93B6-9FEE3D644BBC}" type="pres">
      <dgm:prSet presAssocID="{66F8C96F-04C9-4F36-93FE-23C22DE142F5}" presName="rootText" presStyleLbl="node4" presStyleIdx="1" presStyleCnt="4" custScaleX="999687" custScaleY="382718" custLinFactY="199773" custLinFactNeighborX="-850" custLinFactNeighborY="20000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4837F8F-DA48-4364-A580-030FEAEBA7E6}" type="pres">
      <dgm:prSet presAssocID="{66F8C96F-04C9-4F36-93FE-23C22DE142F5}" presName="rootConnector" presStyleLbl="node4" presStyleIdx="1" presStyleCnt="4"/>
      <dgm:spPr/>
      <dgm:t>
        <a:bodyPr/>
        <a:lstStyle/>
        <a:p>
          <a:endParaRPr lang="en-GB"/>
        </a:p>
      </dgm:t>
    </dgm:pt>
    <dgm:pt modelId="{7ED4EC3D-30EC-4184-923C-18C8D57400BA}" type="pres">
      <dgm:prSet presAssocID="{66F8C96F-04C9-4F36-93FE-23C22DE142F5}" presName="hierChild4" presStyleCnt="0"/>
      <dgm:spPr/>
    </dgm:pt>
    <dgm:pt modelId="{2FAE7E44-60C2-4542-86C2-0D0EE061F026}" type="pres">
      <dgm:prSet presAssocID="{C5EDBBA6-431F-4547-8D2E-B569394EBA6B}" presName="Name37" presStyleLbl="parChTrans1D4" presStyleIdx="2" presStyleCnt="4"/>
      <dgm:spPr/>
      <dgm:t>
        <a:bodyPr/>
        <a:lstStyle/>
        <a:p>
          <a:endParaRPr lang="en-GB"/>
        </a:p>
      </dgm:t>
    </dgm:pt>
    <dgm:pt modelId="{D9240EDA-ED14-45CC-B86A-66D01626A963}" type="pres">
      <dgm:prSet presAssocID="{E3E4DF1F-CD76-4A90-8E5C-07B2AFC5CB1E}" presName="hierRoot2" presStyleCnt="0">
        <dgm:presLayoutVars>
          <dgm:hierBranch val="init"/>
        </dgm:presLayoutVars>
      </dgm:prSet>
      <dgm:spPr/>
    </dgm:pt>
    <dgm:pt modelId="{8A1DC2D3-D6F3-4553-8092-040FFF41A0D1}" type="pres">
      <dgm:prSet presAssocID="{E3E4DF1F-CD76-4A90-8E5C-07B2AFC5CB1E}" presName="rootComposite" presStyleCnt="0"/>
      <dgm:spPr/>
    </dgm:pt>
    <dgm:pt modelId="{DD6FCC6F-EDA5-43DC-973C-F5AC1B2F3C81}" type="pres">
      <dgm:prSet presAssocID="{E3E4DF1F-CD76-4A90-8E5C-07B2AFC5CB1E}" presName="rootText" presStyleLbl="node4" presStyleIdx="2" presStyleCnt="4" custScaleX="434887" custScaleY="353489" custLinFactY="265186" custLinFactNeighborX="9253" custLinFactNeighborY="30000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2DD24D6-1BC0-48F6-B9C8-4AEE35974F3D}" type="pres">
      <dgm:prSet presAssocID="{E3E4DF1F-CD76-4A90-8E5C-07B2AFC5CB1E}" presName="rootConnector" presStyleLbl="node4" presStyleIdx="2" presStyleCnt="4"/>
      <dgm:spPr/>
      <dgm:t>
        <a:bodyPr/>
        <a:lstStyle/>
        <a:p>
          <a:endParaRPr lang="en-GB"/>
        </a:p>
      </dgm:t>
    </dgm:pt>
    <dgm:pt modelId="{6F4B58C7-947A-49EE-977C-234E477F86D8}" type="pres">
      <dgm:prSet presAssocID="{E3E4DF1F-CD76-4A90-8E5C-07B2AFC5CB1E}" presName="hierChild4" presStyleCnt="0"/>
      <dgm:spPr/>
    </dgm:pt>
    <dgm:pt modelId="{2CC6B4CF-49BB-4A6D-9422-7375A4360DCA}" type="pres">
      <dgm:prSet presAssocID="{E3E4DF1F-CD76-4A90-8E5C-07B2AFC5CB1E}" presName="hierChild5" presStyleCnt="0"/>
      <dgm:spPr/>
    </dgm:pt>
    <dgm:pt modelId="{CEA36AF5-B64A-4E65-AFC6-A258DFF47567}" type="pres">
      <dgm:prSet presAssocID="{66F8C96F-04C9-4F36-93FE-23C22DE142F5}" presName="hierChild5" presStyleCnt="0"/>
      <dgm:spPr/>
    </dgm:pt>
    <dgm:pt modelId="{0EBB0301-E1CE-4FB1-8062-294CCD7E485E}" type="pres">
      <dgm:prSet presAssocID="{F70A27FE-7E9F-4455-85A5-59868C425632}" presName="hierChild5" presStyleCnt="0"/>
      <dgm:spPr/>
    </dgm:pt>
    <dgm:pt modelId="{6DACC72A-DF43-42CA-A116-E7FB2DF37B5E}" type="pres">
      <dgm:prSet presAssocID="{16E92B0A-B78D-45DB-AE16-EA8BF1165BF8}" presName="hierChild5" presStyleCnt="0"/>
      <dgm:spPr/>
    </dgm:pt>
    <dgm:pt modelId="{E3C16B7D-799C-4789-8DE5-64CFF55F91E9}" type="pres">
      <dgm:prSet presAssocID="{ABB2A3DA-B3E7-405A-A4C6-CF41D6F02DAC}" presName="hierChild5" presStyleCnt="0"/>
      <dgm:spPr/>
    </dgm:pt>
    <dgm:pt modelId="{CEE2891A-02D7-44A1-9F8C-4B68FDA82852}" type="pres">
      <dgm:prSet presAssocID="{CED1EB44-3570-4BE9-A410-980362E36B01}" presName="Name37" presStyleLbl="parChTrans1D2" presStyleIdx="1" presStyleCnt="5"/>
      <dgm:spPr/>
      <dgm:t>
        <a:bodyPr/>
        <a:lstStyle/>
        <a:p>
          <a:endParaRPr lang="en-GB"/>
        </a:p>
      </dgm:t>
    </dgm:pt>
    <dgm:pt modelId="{CBE61F97-5CE1-4387-8116-106C80361327}" type="pres">
      <dgm:prSet presAssocID="{231BE0BC-CE52-4ACD-B306-2D4F51DADE43}" presName="hierRoot2" presStyleCnt="0">
        <dgm:presLayoutVars>
          <dgm:hierBranch val="init"/>
        </dgm:presLayoutVars>
      </dgm:prSet>
      <dgm:spPr/>
    </dgm:pt>
    <dgm:pt modelId="{73F48A41-3B6A-42A1-B279-A4B2436A03F6}" type="pres">
      <dgm:prSet presAssocID="{231BE0BC-CE52-4ACD-B306-2D4F51DADE43}" presName="rootComposite" presStyleCnt="0"/>
      <dgm:spPr/>
    </dgm:pt>
    <dgm:pt modelId="{8641AEC3-4F4A-481C-96CC-408C80028149}" type="pres">
      <dgm:prSet presAssocID="{231BE0BC-CE52-4ACD-B306-2D4F51DADE43}" presName="rootText" presStyleLbl="node2" presStyleIdx="1" presStyleCnt="5" custScaleX="661325" custScaleY="521855" custLinFactNeighborX="-99572" custLinFactNeighborY="-6826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44FD3B2-1181-4740-9DB4-1016C57FF96C}" type="pres">
      <dgm:prSet presAssocID="{231BE0BC-CE52-4ACD-B306-2D4F51DADE43}" presName="rootConnector" presStyleLbl="node2" presStyleIdx="1" presStyleCnt="5"/>
      <dgm:spPr/>
      <dgm:t>
        <a:bodyPr/>
        <a:lstStyle/>
        <a:p>
          <a:endParaRPr lang="en-GB"/>
        </a:p>
      </dgm:t>
    </dgm:pt>
    <dgm:pt modelId="{1D36E764-325D-4ADA-8C7F-A15B0DDEF87C}" type="pres">
      <dgm:prSet presAssocID="{231BE0BC-CE52-4ACD-B306-2D4F51DADE43}" presName="hierChild4" presStyleCnt="0"/>
      <dgm:spPr/>
    </dgm:pt>
    <dgm:pt modelId="{4BBE7735-21B8-4BF0-B2A7-7E480D88A2FA}" type="pres">
      <dgm:prSet presAssocID="{DE49A928-3E4A-4504-B157-2E8D3167FF5A}" presName="Name37" presStyleLbl="parChTrans1D3" presStyleIdx="1" presStyleCnt="2"/>
      <dgm:spPr/>
      <dgm:t>
        <a:bodyPr/>
        <a:lstStyle/>
        <a:p>
          <a:endParaRPr lang="en-GB"/>
        </a:p>
      </dgm:t>
    </dgm:pt>
    <dgm:pt modelId="{F002CA6F-F825-4DAA-AFF0-5468AA4412C4}" type="pres">
      <dgm:prSet presAssocID="{B7D2A868-0C9A-461E-8D1D-4263D0821F04}" presName="hierRoot2" presStyleCnt="0">
        <dgm:presLayoutVars>
          <dgm:hierBranch val="init"/>
        </dgm:presLayoutVars>
      </dgm:prSet>
      <dgm:spPr/>
    </dgm:pt>
    <dgm:pt modelId="{EAB4F8E3-B649-4605-A283-A3F4877FE8F1}" type="pres">
      <dgm:prSet presAssocID="{B7D2A868-0C9A-461E-8D1D-4263D0821F04}" presName="rootComposite" presStyleCnt="0"/>
      <dgm:spPr/>
    </dgm:pt>
    <dgm:pt modelId="{3BE2CEE1-EE63-4A71-BE30-8A4A25D77266}" type="pres">
      <dgm:prSet presAssocID="{B7D2A868-0C9A-461E-8D1D-4263D0821F04}" presName="rootText" presStyleLbl="node3" presStyleIdx="1" presStyleCnt="2" custFlipHor="0" custScaleX="6203" custScaleY="152082" custLinFactNeighborX="-8557" custLinFactNeighborY="2956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A25B128-3165-4053-9D8D-C7476119D4FB}" type="pres">
      <dgm:prSet presAssocID="{B7D2A868-0C9A-461E-8D1D-4263D0821F04}" presName="rootConnector" presStyleLbl="node3" presStyleIdx="1" presStyleCnt="2"/>
      <dgm:spPr/>
      <dgm:t>
        <a:bodyPr/>
        <a:lstStyle/>
        <a:p>
          <a:endParaRPr lang="en-GB"/>
        </a:p>
      </dgm:t>
    </dgm:pt>
    <dgm:pt modelId="{4A5044C4-913F-481D-AEF9-835F5A8555B7}" type="pres">
      <dgm:prSet presAssocID="{B7D2A868-0C9A-461E-8D1D-4263D0821F04}" presName="hierChild4" presStyleCnt="0"/>
      <dgm:spPr/>
    </dgm:pt>
    <dgm:pt modelId="{F97F798D-63D3-4145-A5E5-BB15DE8859AE}" type="pres">
      <dgm:prSet presAssocID="{7E83013B-E311-40A7-9849-643AEB2029AF}" presName="Name37" presStyleLbl="parChTrans1D4" presStyleIdx="3" presStyleCnt="4"/>
      <dgm:spPr/>
      <dgm:t>
        <a:bodyPr/>
        <a:lstStyle/>
        <a:p>
          <a:endParaRPr lang="en-GB"/>
        </a:p>
      </dgm:t>
    </dgm:pt>
    <dgm:pt modelId="{5482F113-640D-42C0-9A56-919B348E2944}" type="pres">
      <dgm:prSet presAssocID="{4C8B1AB3-5805-4782-BB56-696EC56EBCFA}" presName="hierRoot2" presStyleCnt="0">
        <dgm:presLayoutVars>
          <dgm:hierBranch val="init"/>
        </dgm:presLayoutVars>
      </dgm:prSet>
      <dgm:spPr/>
    </dgm:pt>
    <dgm:pt modelId="{2269C94F-EDA2-4F4C-A074-03EEDF199244}" type="pres">
      <dgm:prSet presAssocID="{4C8B1AB3-5805-4782-BB56-696EC56EBCFA}" presName="rootComposite" presStyleCnt="0"/>
      <dgm:spPr/>
    </dgm:pt>
    <dgm:pt modelId="{305D3A08-1342-49D3-AEB6-E4E9E16D031B}" type="pres">
      <dgm:prSet presAssocID="{4C8B1AB3-5805-4782-BB56-696EC56EBCFA}" presName="rootText" presStyleLbl="node4" presStyleIdx="3" presStyleCnt="4" custScaleX="1035010" custScaleY="237368" custLinFactX="-504726" custLinFactY="100000" custLinFactNeighborX="-600000" custLinFactNeighborY="18829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2EDE314-40A9-4061-B49D-2A36990E41CC}" type="pres">
      <dgm:prSet presAssocID="{4C8B1AB3-5805-4782-BB56-696EC56EBCFA}" presName="rootConnector" presStyleLbl="node4" presStyleIdx="3" presStyleCnt="4"/>
      <dgm:spPr/>
      <dgm:t>
        <a:bodyPr/>
        <a:lstStyle/>
        <a:p>
          <a:endParaRPr lang="en-GB"/>
        </a:p>
      </dgm:t>
    </dgm:pt>
    <dgm:pt modelId="{F3D48D73-8C6B-4C46-924F-18F980A07614}" type="pres">
      <dgm:prSet presAssocID="{4C8B1AB3-5805-4782-BB56-696EC56EBCFA}" presName="hierChild4" presStyleCnt="0"/>
      <dgm:spPr/>
    </dgm:pt>
    <dgm:pt modelId="{1A2E428F-F96D-4524-8615-0703528B64D0}" type="pres">
      <dgm:prSet presAssocID="{4C8B1AB3-5805-4782-BB56-696EC56EBCFA}" presName="hierChild5" presStyleCnt="0"/>
      <dgm:spPr/>
    </dgm:pt>
    <dgm:pt modelId="{6549F522-8805-47D2-A81E-C84284E8B8D6}" type="pres">
      <dgm:prSet presAssocID="{B7D2A868-0C9A-461E-8D1D-4263D0821F04}" presName="hierChild5" presStyleCnt="0"/>
      <dgm:spPr/>
    </dgm:pt>
    <dgm:pt modelId="{C87ED8D0-9125-4D1C-8B3E-48B03998A1DD}" type="pres">
      <dgm:prSet presAssocID="{231BE0BC-CE52-4ACD-B306-2D4F51DADE43}" presName="hierChild5" presStyleCnt="0"/>
      <dgm:spPr/>
    </dgm:pt>
    <dgm:pt modelId="{4DBA1F78-95DA-4164-920E-7C3390513618}" type="pres">
      <dgm:prSet presAssocID="{4C244A93-F9E9-4E30-837E-76CD98BAEA05}" presName="Name37" presStyleLbl="parChTrans1D2" presStyleIdx="2" presStyleCnt="5"/>
      <dgm:spPr/>
      <dgm:t>
        <a:bodyPr/>
        <a:lstStyle/>
        <a:p>
          <a:endParaRPr lang="en-GB"/>
        </a:p>
      </dgm:t>
    </dgm:pt>
    <dgm:pt modelId="{BDF9D392-D92B-46E8-84D1-C457421536F3}" type="pres">
      <dgm:prSet presAssocID="{A35A6DD7-BFAF-49A9-89B9-E962122F0F60}" presName="hierRoot2" presStyleCnt="0">
        <dgm:presLayoutVars>
          <dgm:hierBranch val="init"/>
        </dgm:presLayoutVars>
      </dgm:prSet>
      <dgm:spPr/>
    </dgm:pt>
    <dgm:pt modelId="{2784C1CE-3315-41C7-AC54-9214FEE58742}" type="pres">
      <dgm:prSet presAssocID="{A35A6DD7-BFAF-49A9-89B9-E962122F0F60}" presName="rootComposite" presStyleCnt="0"/>
      <dgm:spPr/>
    </dgm:pt>
    <dgm:pt modelId="{CD32887A-4538-4496-AAE0-C644CC48DEC7}" type="pres">
      <dgm:prSet presAssocID="{A35A6DD7-BFAF-49A9-89B9-E962122F0F60}" presName="rootText" presStyleLbl="node2" presStyleIdx="2" presStyleCnt="5" custScaleX="237373" custScaleY="321517" custLinFactY="-315" custLinFactNeighborX="-74855" custLinFactNeighborY="-10000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738C178-2720-4704-83B8-033B0F6672F3}" type="pres">
      <dgm:prSet presAssocID="{A35A6DD7-BFAF-49A9-89B9-E962122F0F60}" presName="rootConnector" presStyleLbl="node2" presStyleIdx="2" presStyleCnt="5"/>
      <dgm:spPr/>
      <dgm:t>
        <a:bodyPr/>
        <a:lstStyle/>
        <a:p>
          <a:endParaRPr lang="en-GB"/>
        </a:p>
      </dgm:t>
    </dgm:pt>
    <dgm:pt modelId="{9C7C1B33-4A04-49E5-87BF-9CCFCC15349E}" type="pres">
      <dgm:prSet presAssocID="{A35A6DD7-BFAF-49A9-89B9-E962122F0F60}" presName="hierChild4" presStyleCnt="0"/>
      <dgm:spPr/>
    </dgm:pt>
    <dgm:pt modelId="{79670287-F57B-483F-BB8A-5DCD7AA0A664}" type="pres">
      <dgm:prSet presAssocID="{A35A6DD7-BFAF-49A9-89B9-E962122F0F60}" presName="hierChild5" presStyleCnt="0"/>
      <dgm:spPr/>
    </dgm:pt>
    <dgm:pt modelId="{095AC573-4E74-4989-9699-9BDA6970DC1A}" type="pres">
      <dgm:prSet presAssocID="{5AB39B09-EC31-459D-808A-51E6B9184056}" presName="Name37" presStyleLbl="parChTrans1D2" presStyleIdx="3" presStyleCnt="5"/>
      <dgm:spPr/>
      <dgm:t>
        <a:bodyPr/>
        <a:lstStyle/>
        <a:p>
          <a:endParaRPr lang="en-GB"/>
        </a:p>
      </dgm:t>
    </dgm:pt>
    <dgm:pt modelId="{386FAF8F-4D3C-408B-A842-13DC174508B3}" type="pres">
      <dgm:prSet presAssocID="{69AB77C7-17BF-4E0E-8ED2-029DB03EF469}" presName="hierRoot2" presStyleCnt="0">
        <dgm:presLayoutVars>
          <dgm:hierBranch val="init"/>
        </dgm:presLayoutVars>
      </dgm:prSet>
      <dgm:spPr/>
    </dgm:pt>
    <dgm:pt modelId="{CBD93C7D-BBE8-4110-B8FB-C5E0192FFB5D}" type="pres">
      <dgm:prSet presAssocID="{69AB77C7-17BF-4E0E-8ED2-029DB03EF469}" presName="rootComposite" presStyleCnt="0"/>
      <dgm:spPr/>
    </dgm:pt>
    <dgm:pt modelId="{2C86D9A8-1663-4F36-82A1-CA19B19C1F1D}" type="pres">
      <dgm:prSet presAssocID="{69AB77C7-17BF-4E0E-8ED2-029DB03EF469}" presName="rootText" presStyleLbl="node2" presStyleIdx="3" presStyleCnt="5" custScaleX="275560" custScaleY="381174" custLinFactY="-35301" custLinFactNeighborY="-10000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85E6C19-1A7A-41E2-B838-320FB8280E08}" type="pres">
      <dgm:prSet presAssocID="{69AB77C7-17BF-4E0E-8ED2-029DB03EF469}" presName="rootConnector" presStyleLbl="node2" presStyleIdx="3" presStyleCnt="5"/>
      <dgm:spPr/>
      <dgm:t>
        <a:bodyPr/>
        <a:lstStyle/>
        <a:p>
          <a:endParaRPr lang="en-GB"/>
        </a:p>
      </dgm:t>
    </dgm:pt>
    <dgm:pt modelId="{F839CAA1-D256-476C-BE6A-6ED7CC6A044B}" type="pres">
      <dgm:prSet presAssocID="{69AB77C7-17BF-4E0E-8ED2-029DB03EF469}" presName="hierChild4" presStyleCnt="0"/>
      <dgm:spPr/>
    </dgm:pt>
    <dgm:pt modelId="{B8BBD305-CDE4-45A5-9BDB-A95802C11E59}" type="pres">
      <dgm:prSet presAssocID="{69AB77C7-17BF-4E0E-8ED2-029DB03EF469}" presName="hierChild5" presStyleCnt="0"/>
      <dgm:spPr/>
    </dgm:pt>
    <dgm:pt modelId="{AF6D53AA-8D84-4A2E-9096-A31EC0EB2936}" type="pres">
      <dgm:prSet presAssocID="{D3640E33-32AA-4B6B-A3B4-D14C9E33DD4E}" presName="Name37" presStyleLbl="parChTrans1D2" presStyleIdx="4" presStyleCnt="5"/>
      <dgm:spPr/>
      <dgm:t>
        <a:bodyPr/>
        <a:lstStyle/>
        <a:p>
          <a:endParaRPr lang="en-GB"/>
        </a:p>
      </dgm:t>
    </dgm:pt>
    <dgm:pt modelId="{AE475A02-9F00-460A-A494-AD571F6900D6}" type="pres">
      <dgm:prSet presAssocID="{8F599DE2-3C88-40C5-AE86-9ADF1DA47EDF}" presName="hierRoot2" presStyleCnt="0">
        <dgm:presLayoutVars>
          <dgm:hierBranch val="init"/>
        </dgm:presLayoutVars>
      </dgm:prSet>
      <dgm:spPr/>
    </dgm:pt>
    <dgm:pt modelId="{A627E07A-163E-44BE-B916-4D0C1CDCAC43}" type="pres">
      <dgm:prSet presAssocID="{8F599DE2-3C88-40C5-AE86-9ADF1DA47EDF}" presName="rootComposite" presStyleCnt="0"/>
      <dgm:spPr/>
    </dgm:pt>
    <dgm:pt modelId="{2F75CFAD-FBAB-41C6-B246-8E0889AD55D0}" type="pres">
      <dgm:prSet presAssocID="{8F599DE2-3C88-40C5-AE86-9ADF1DA47EDF}" presName="rootText" presStyleLbl="node2" presStyleIdx="4" presStyleCnt="5" custScaleX="292176" custScaleY="187369" custLinFactY="-35628" custLinFactNeighborX="-2238" custLinFactNeighborY="-10000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2CD7F5E-2FA6-48A9-8F68-35BF1677A706}" type="pres">
      <dgm:prSet presAssocID="{8F599DE2-3C88-40C5-AE86-9ADF1DA47EDF}" presName="rootConnector" presStyleLbl="node2" presStyleIdx="4" presStyleCnt="5"/>
      <dgm:spPr/>
      <dgm:t>
        <a:bodyPr/>
        <a:lstStyle/>
        <a:p>
          <a:endParaRPr lang="en-GB"/>
        </a:p>
      </dgm:t>
    </dgm:pt>
    <dgm:pt modelId="{63943164-1E02-4BE8-9345-36718F3F72E3}" type="pres">
      <dgm:prSet presAssocID="{8F599DE2-3C88-40C5-AE86-9ADF1DA47EDF}" presName="hierChild4" presStyleCnt="0"/>
      <dgm:spPr/>
    </dgm:pt>
    <dgm:pt modelId="{AB5E96A7-1481-40B6-A9DB-662C55E0DBEA}" type="pres">
      <dgm:prSet presAssocID="{8F599DE2-3C88-40C5-AE86-9ADF1DA47EDF}" presName="hierChild5" presStyleCnt="0"/>
      <dgm:spPr/>
    </dgm:pt>
    <dgm:pt modelId="{DFB5F574-AB29-4BB0-8FBD-D7BF5CA23097}" type="pres">
      <dgm:prSet presAssocID="{6E16C0BF-42FE-4A1E-9429-A3D01DCCF3DA}" presName="hierChild3" presStyleCnt="0"/>
      <dgm:spPr/>
    </dgm:pt>
  </dgm:ptLst>
  <dgm:cxnLst>
    <dgm:cxn modelId="{1C3BE17C-718A-44A9-BA80-9F5B4AF5A339}" type="presOf" srcId="{7E83013B-E311-40A7-9849-643AEB2029AF}" destId="{F97F798D-63D3-4145-A5E5-BB15DE8859AE}" srcOrd="0" destOrd="0" presId="urn:microsoft.com/office/officeart/2005/8/layout/orgChart1"/>
    <dgm:cxn modelId="{C17EB180-5B05-4B65-9772-65BD56CA3D74}" type="presOf" srcId="{66F8C96F-04C9-4F36-93FE-23C22DE142F5}" destId="{C15DE9D1-CB43-49AB-93B6-9FEE3D644BBC}" srcOrd="0" destOrd="0" presId="urn:microsoft.com/office/officeart/2005/8/layout/orgChart1"/>
    <dgm:cxn modelId="{2C81C2B6-4864-4DB6-963E-87F1440406B2}" type="presOf" srcId="{D3640E33-32AA-4B6B-A3B4-D14C9E33DD4E}" destId="{AF6D53AA-8D84-4A2E-9096-A31EC0EB2936}" srcOrd="0" destOrd="0" presId="urn:microsoft.com/office/officeart/2005/8/layout/orgChart1"/>
    <dgm:cxn modelId="{9EB5F131-28B0-4778-A2E7-59F708A60088}" srcId="{6E16C0BF-42FE-4A1E-9429-A3D01DCCF3DA}" destId="{69AB77C7-17BF-4E0E-8ED2-029DB03EF469}" srcOrd="3" destOrd="0" parTransId="{5AB39B09-EC31-459D-808A-51E6B9184056}" sibTransId="{C0A79C9F-DA2F-49E9-9E5B-47257A52FC81}"/>
    <dgm:cxn modelId="{7BD04948-E554-4D27-9E5F-6AC1FF6F410D}" srcId="{6E16C0BF-42FE-4A1E-9429-A3D01DCCF3DA}" destId="{ABB2A3DA-B3E7-405A-A4C6-CF41D6F02DAC}" srcOrd="0" destOrd="0" parTransId="{DE173FEA-634E-47E1-8069-40E1380B31C6}" sibTransId="{FDFA5095-6083-4333-A201-90CC426EA8D5}"/>
    <dgm:cxn modelId="{90C5043E-FED2-4B11-96B0-C795CBD04B47}" type="presOf" srcId="{0E9118AC-195D-4BCE-BFBF-5C761DA4A139}" destId="{66944BD4-55FD-4C23-ADA9-5497A84917E7}" srcOrd="0" destOrd="0" presId="urn:microsoft.com/office/officeart/2005/8/layout/orgChart1"/>
    <dgm:cxn modelId="{34252B37-8C9D-473A-8430-B6019A1174FE}" type="presOf" srcId="{E3E4DF1F-CD76-4A90-8E5C-07B2AFC5CB1E}" destId="{DD6FCC6F-EDA5-43DC-973C-F5AC1B2F3C81}" srcOrd="0" destOrd="0" presId="urn:microsoft.com/office/officeart/2005/8/layout/orgChart1"/>
    <dgm:cxn modelId="{3F6E4345-1B33-41D5-BF54-AA6A59177A4F}" type="presOf" srcId="{C52294D2-F44F-4E28-9701-CDF407BD9F23}" destId="{7C97CFFF-A89F-4F3C-80A7-2F2FE9BF9B4D}" srcOrd="0" destOrd="0" presId="urn:microsoft.com/office/officeart/2005/8/layout/orgChart1"/>
    <dgm:cxn modelId="{C7049904-D4BB-4207-9D78-6D5942B52157}" type="presOf" srcId="{8F599DE2-3C88-40C5-AE86-9ADF1DA47EDF}" destId="{2F75CFAD-FBAB-41C6-B246-8E0889AD55D0}" srcOrd="0" destOrd="0" presId="urn:microsoft.com/office/officeart/2005/8/layout/orgChart1"/>
    <dgm:cxn modelId="{57FF247D-7441-41AE-AE96-51111D5ECC59}" srcId="{231BE0BC-CE52-4ACD-B306-2D4F51DADE43}" destId="{B7D2A868-0C9A-461E-8D1D-4263D0821F04}" srcOrd="0" destOrd="0" parTransId="{DE49A928-3E4A-4504-B157-2E8D3167FF5A}" sibTransId="{4AE0216C-E0AC-4E1B-8687-0556A0FC4FDB}"/>
    <dgm:cxn modelId="{6C9CA8AE-479F-4D59-ABB1-2AE5577AA757}" type="presOf" srcId="{A35A6DD7-BFAF-49A9-89B9-E962122F0F60}" destId="{CD32887A-4538-4496-AAE0-C644CC48DEC7}" srcOrd="0" destOrd="0" presId="urn:microsoft.com/office/officeart/2005/8/layout/orgChart1"/>
    <dgm:cxn modelId="{C115DFE7-0D2F-466A-A0A8-A7F8BE5B8AF7}" type="presOf" srcId="{8BE09934-A1EA-46EB-95F2-1C142C2C7258}" destId="{6BAD5CE9-A312-4466-BD64-FC0586989F09}" srcOrd="0" destOrd="0" presId="urn:microsoft.com/office/officeart/2005/8/layout/orgChart1"/>
    <dgm:cxn modelId="{00B872F0-A6ED-4B80-A519-E48B2CDAF9EE}" srcId="{66F8C96F-04C9-4F36-93FE-23C22DE142F5}" destId="{E3E4DF1F-CD76-4A90-8E5C-07B2AFC5CB1E}" srcOrd="0" destOrd="0" parTransId="{C5EDBBA6-431F-4547-8D2E-B569394EBA6B}" sibTransId="{0AE618FD-9769-41C6-B88B-02E40612C6E5}"/>
    <dgm:cxn modelId="{CECF3A7C-AB3E-4C43-8754-8C0569A46C13}" srcId="{6E16C0BF-42FE-4A1E-9429-A3D01DCCF3DA}" destId="{231BE0BC-CE52-4ACD-B306-2D4F51DADE43}" srcOrd="1" destOrd="0" parTransId="{CED1EB44-3570-4BE9-A410-980362E36B01}" sibTransId="{87E9F038-B4E0-4AF8-84C6-C93F8CE3E1A0}"/>
    <dgm:cxn modelId="{058641DD-69E2-4313-88A2-4FE471323155}" type="presOf" srcId="{6E16C0BF-42FE-4A1E-9429-A3D01DCCF3DA}" destId="{5249D975-78F1-4681-A571-AB08462A0653}" srcOrd="0" destOrd="0" presId="urn:microsoft.com/office/officeart/2005/8/layout/orgChart1"/>
    <dgm:cxn modelId="{FACCBE87-E990-4CB1-844C-4147FB7401C1}" type="presOf" srcId="{B7D2A868-0C9A-461E-8D1D-4263D0821F04}" destId="{DA25B128-3165-4053-9D8D-C7476119D4FB}" srcOrd="1" destOrd="0" presId="urn:microsoft.com/office/officeart/2005/8/layout/orgChart1"/>
    <dgm:cxn modelId="{2935B321-33F3-42FF-87F6-49E1113E41C5}" type="presOf" srcId="{69AB77C7-17BF-4E0E-8ED2-029DB03EF469}" destId="{885E6C19-1A7A-41E2-B838-320FB8280E08}" srcOrd="1" destOrd="0" presId="urn:microsoft.com/office/officeart/2005/8/layout/orgChart1"/>
    <dgm:cxn modelId="{C710B1D1-8B57-402D-8009-194D46DAF8F5}" type="presOf" srcId="{8F599DE2-3C88-40C5-AE86-9ADF1DA47EDF}" destId="{92CD7F5E-2FA6-48A9-8F68-35BF1677A706}" srcOrd="1" destOrd="0" presId="urn:microsoft.com/office/officeart/2005/8/layout/orgChart1"/>
    <dgm:cxn modelId="{21E7EF30-9739-466D-9211-0B2546DF2193}" type="presOf" srcId="{DE49A928-3E4A-4504-B157-2E8D3167FF5A}" destId="{4BBE7735-21B8-4BF0-B2A7-7E480D88A2FA}" srcOrd="0" destOrd="0" presId="urn:microsoft.com/office/officeart/2005/8/layout/orgChart1"/>
    <dgm:cxn modelId="{C5A1E05B-8693-4713-8E1F-BEF4CF727052}" type="presOf" srcId="{CED1EB44-3570-4BE9-A410-980362E36B01}" destId="{CEE2891A-02D7-44A1-9F8C-4B68FDA82852}" srcOrd="0" destOrd="0" presId="urn:microsoft.com/office/officeart/2005/8/layout/orgChart1"/>
    <dgm:cxn modelId="{03560601-E5B4-46C0-A4E0-79766AF25852}" type="presOf" srcId="{DE173FEA-634E-47E1-8069-40E1380B31C6}" destId="{1383502B-5895-40AC-AE15-497E04BA1F42}" srcOrd="0" destOrd="0" presId="urn:microsoft.com/office/officeart/2005/8/layout/orgChart1"/>
    <dgm:cxn modelId="{EB470490-3C67-4327-B938-5BF9DDC7CD55}" type="presOf" srcId="{69AB77C7-17BF-4E0E-8ED2-029DB03EF469}" destId="{2C86D9A8-1663-4F36-82A1-CA19B19C1F1D}" srcOrd="0" destOrd="0" presId="urn:microsoft.com/office/officeart/2005/8/layout/orgChart1"/>
    <dgm:cxn modelId="{C22F84C2-47A7-4B5B-B97D-10E903AA1EFF}" srcId="{16E92B0A-B78D-45DB-AE16-EA8BF1165BF8}" destId="{F70A27FE-7E9F-4455-85A5-59868C425632}" srcOrd="0" destOrd="0" parTransId="{C52294D2-F44F-4E28-9701-CDF407BD9F23}" sibTransId="{E24B1A89-DE08-412E-B998-63E692C1B5B0}"/>
    <dgm:cxn modelId="{19AB7C29-55E4-4292-855F-8EC8419C1E23}" type="presOf" srcId="{4C8B1AB3-5805-4782-BB56-696EC56EBCFA}" destId="{305D3A08-1342-49D3-AEB6-E4E9E16D031B}" srcOrd="0" destOrd="0" presId="urn:microsoft.com/office/officeart/2005/8/layout/orgChart1"/>
    <dgm:cxn modelId="{DF3544DA-BE64-48B4-9464-55E955511E96}" type="presOf" srcId="{6D644806-8E44-4093-961A-E8DD312642F4}" destId="{55BA7976-B653-41D6-984D-8128B6F72BFF}" srcOrd="0" destOrd="0" presId="urn:microsoft.com/office/officeart/2005/8/layout/orgChart1"/>
    <dgm:cxn modelId="{C0238C6E-6ACA-43E8-AE77-10C6375019BB}" srcId="{ABB2A3DA-B3E7-405A-A4C6-CF41D6F02DAC}" destId="{16E92B0A-B78D-45DB-AE16-EA8BF1165BF8}" srcOrd="0" destOrd="0" parTransId="{8BE09934-A1EA-46EB-95F2-1C142C2C7258}" sibTransId="{E3513F41-F83B-46CF-B0D3-E0CAA73E5D48}"/>
    <dgm:cxn modelId="{F6E9F4FF-3878-42BF-A0B2-E16D8A7812A9}" type="presOf" srcId="{F70A27FE-7E9F-4455-85A5-59868C425632}" destId="{55658C72-689F-478D-8311-244DCF1185FB}" srcOrd="0" destOrd="0" presId="urn:microsoft.com/office/officeart/2005/8/layout/orgChart1"/>
    <dgm:cxn modelId="{AF18CA3F-520C-4ABA-A526-1384E224B8C3}" type="presOf" srcId="{A35A6DD7-BFAF-49A9-89B9-E962122F0F60}" destId="{7738C178-2720-4704-83B8-033B0F6672F3}" srcOrd="1" destOrd="0" presId="urn:microsoft.com/office/officeart/2005/8/layout/orgChart1"/>
    <dgm:cxn modelId="{5C00F408-FCA4-4CC6-9207-B94868F3FEAD}" type="presOf" srcId="{4C8B1AB3-5805-4782-BB56-696EC56EBCFA}" destId="{E2EDE314-40A9-4061-B49D-2A36990E41CC}" srcOrd="1" destOrd="0" presId="urn:microsoft.com/office/officeart/2005/8/layout/orgChart1"/>
    <dgm:cxn modelId="{B9E7143F-3103-4AC3-A30B-A5D491BEEBEC}" type="presOf" srcId="{66F8C96F-04C9-4F36-93FE-23C22DE142F5}" destId="{D4837F8F-DA48-4364-A580-030FEAEBA7E6}" srcOrd="1" destOrd="0" presId="urn:microsoft.com/office/officeart/2005/8/layout/orgChart1"/>
    <dgm:cxn modelId="{44DE406A-1E50-4DEA-B270-3EF404F2E4E9}" srcId="{6E16C0BF-42FE-4A1E-9429-A3D01DCCF3DA}" destId="{8F599DE2-3C88-40C5-AE86-9ADF1DA47EDF}" srcOrd="4" destOrd="0" parTransId="{D3640E33-32AA-4B6B-A3B4-D14C9E33DD4E}" sibTransId="{6159B433-4648-49C4-809F-19726FBC9ECE}"/>
    <dgm:cxn modelId="{583C4428-789C-4DDD-A621-9B7481172415}" type="presOf" srcId="{4C244A93-F9E9-4E30-837E-76CD98BAEA05}" destId="{4DBA1F78-95DA-4164-920E-7C3390513618}" srcOrd="0" destOrd="0" presId="urn:microsoft.com/office/officeart/2005/8/layout/orgChart1"/>
    <dgm:cxn modelId="{197AC5CD-A72F-4D25-BD4D-B0A31EF154D9}" type="presOf" srcId="{ABB2A3DA-B3E7-405A-A4C6-CF41D6F02DAC}" destId="{2BDE0154-DAB7-4596-85DE-972FBA0648C7}" srcOrd="1" destOrd="0" presId="urn:microsoft.com/office/officeart/2005/8/layout/orgChart1"/>
    <dgm:cxn modelId="{88B1659D-EA39-4915-847A-E6048FCB4483}" type="presOf" srcId="{F70A27FE-7E9F-4455-85A5-59868C425632}" destId="{DA41A716-2475-4690-8026-1CA4254D5D6C}" srcOrd="1" destOrd="0" presId="urn:microsoft.com/office/officeart/2005/8/layout/orgChart1"/>
    <dgm:cxn modelId="{702AE3F0-1564-4115-A80A-D4BDA8672ED3}" srcId="{0E9118AC-195D-4BCE-BFBF-5C761DA4A139}" destId="{6E16C0BF-42FE-4A1E-9429-A3D01DCCF3DA}" srcOrd="0" destOrd="0" parTransId="{2797E8F0-E8AD-46DA-94E1-32FD0FED8A97}" sibTransId="{48EA9642-1E6C-476B-A4F4-2ED8A70169C9}"/>
    <dgm:cxn modelId="{1D317D8A-6E1A-46F5-8C91-742F546CA54D}" type="presOf" srcId="{231BE0BC-CE52-4ACD-B306-2D4F51DADE43}" destId="{8641AEC3-4F4A-481C-96CC-408C80028149}" srcOrd="0" destOrd="0" presId="urn:microsoft.com/office/officeart/2005/8/layout/orgChart1"/>
    <dgm:cxn modelId="{3AE7421E-94CD-43C9-8020-B8394C2299B6}" srcId="{F70A27FE-7E9F-4455-85A5-59868C425632}" destId="{66F8C96F-04C9-4F36-93FE-23C22DE142F5}" srcOrd="0" destOrd="0" parTransId="{6D644806-8E44-4093-961A-E8DD312642F4}" sibTransId="{1B187A3B-DE73-4173-BF00-3F1CA14437DF}"/>
    <dgm:cxn modelId="{FFA8FAB0-736B-4742-B2FB-EA88F8EF5B63}" srcId="{B7D2A868-0C9A-461E-8D1D-4263D0821F04}" destId="{4C8B1AB3-5805-4782-BB56-696EC56EBCFA}" srcOrd="0" destOrd="0" parTransId="{7E83013B-E311-40A7-9849-643AEB2029AF}" sibTransId="{98FAB824-2133-4CC2-A48B-38F0F87AFA97}"/>
    <dgm:cxn modelId="{8A8A3F32-E90B-411B-8B85-A7DF2A17E66B}" type="presOf" srcId="{B7D2A868-0C9A-461E-8D1D-4263D0821F04}" destId="{3BE2CEE1-EE63-4A71-BE30-8A4A25D77266}" srcOrd="0" destOrd="0" presId="urn:microsoft.com/office/officeart/2005/8/layout/orgChart1"/>
    <dgm:cxn modelId="{EABC8CF5-B1AC-47C4-8E0C-C7E5B19200AE}" type="presOf" srcId="{6E16C0BF-42FE-4A1E-9429-A3D01DCCF3DA}" destId="{EF6F749E-5DA7-49B7-96AE-524EF5C63BD1}" srcOrd="1" destOrd="0" presId="urn:microsoft.com/office/officeart/2005/8/layout/orgChart1"/>
    <dgm:cxn modelId="{111D9E04-58B4-406A-8F59-D851ABD16DAF}" type="presOf" srcId="{ABB2A3DA-B3E7-405A-A4C6-CF41D6F02DAC}" destId="{D58F5949-4495-4B7C-8148-5D85F924CB15}" srcOrd="0" destOrd="0" presId="urn:microsoft.com/office/officeart/2005/8/layout/orgChart1"/>
    <dgm:cxn modelId="{91B0601D-1E95-4E69-9649-B0018ED8FEBD}" type="presOf" srcId="{231BE0BC-CE52-4ACD-B306-2D4F51DADE43}" destId="{444FD3B2-1181-4740-9DB4-1016C57FF96C}" srcOrd="1" destOrd="0" presId="urn:microsoft.com/office/officeart/2005/8/layout/orgChart1"/>
    <dgm:cxn modelId="{64B25A8B-AF8E-4D8C-BE01-5AF64731BFBB}" type="presOf" srcId="{5AB39B09-EC31-459D-808A-51E6B9184056}" destId="{095AC573-4E74-4989-9699-9BDA6970DC1A}" srcOrd="0" destOrd="0" presId="urn:microsoft.com/office/officeart/2005/8/layout/orgChart1"/>
    <dgm:cxn modelId="{F5687091-DE76-473F-A38E-974CBCD59E96}" type="presOf" srcId="{C5EDBBA6-431F-4547-8D2E-B569394EBA6B}" destId="{2FAE7E44-60C2-4542-86C2-0D0EE061F026}" srcOrd="0" destOrd="0" presId="urn:microsoft.com/office/officeart/2005/8/layout/orgChart1"/>
    <dgm:cxn modelId="{DAD4ABA0-35A7-46BA-B77D-80E4F1F0866B}" srcId="{6E16C0BF-42FE-4A1E-9429-A3D01DCCF3DA}" destId="{A35A6DD7-BFAF-49A9-89B9-E962122F0F60}" srcOrd="2" destOrd="0" parTransId="{4C244A93-F9E9-4E30-837E-76CD98BAEA05}" sibTransId="{93FC44D0-1DB7-4793-9C12-2AD8D1E845D3}"/>
    <dgm:cxn modelId="{386A9051-071B-48D0-99DD-E01AF96C88B6}" type="presOf" srcId="{E3E4DF1F-CD76-4A90-8E5C-07B2AFC5CB1E}" destId="{32DD24D6-1BC0-48F6-B9C8-4AEE35974F3D}" srcOrd="1" destOrd="0" presId="urn:microsoft.com/office/officeart/2005/8/layout/orgChart1"/>
    <dgm:cxn modelId="{18866266-D109-41F2-BA9E-657CD3251BCD}" type="presOf" srcId="{16E92B0A-B78D-45DB-AE16-EA8BF1165BF8}" destId="{8C1BD229-0891-45C7-A53B-F937F487881D}" srcOrd="0" destOrd="0" presId="urn:microsoft.com/office/officeart/2005/8/layout/orgChart1"/>
    <dgm:cxn modelId="{9E8B2695-17BD-460A-94C3-E8F16577E12B}" type="presOf" srcId="{16E92B0A-B78D-45DB-AE16-EA8BF1165BF8}" destId="{369274ED-0F3E-494C-B30F-23C3EC593384}" srcOrd="1" destOrd="0" presId="urn:microsoft.com/office/officeart/2005/8/layout/orgChart1"/>
    <dgm:cxn modelId="{E2BD7C9E-53FF-4BDE-852F-BC10872D58DB}" type="presParOf" srcId="{66944BD4-55FD-4C23-ADA9-5497A84917E7}" destId="{7A1A7A2E-D0BD-4DC2-BF3F-5157326F01EF}" srcOrd="0" destOrd="0" presId="urn:microsoft.com/office/officeart/2005/8/layout/orgChart1"/>
    <dgm:cxn modelId="{5AC19433-F46A-461F-8500-8FC2AC8F5CD1}" type="presParOf" srcId="{7A1A7A2E-D0BD-4DC2-BF3F-5157326F01EF}" destId="{514C245F-DADB-4B78-A998-5ACF5BEA1899}" srcOrd="0" destOrd="0" presId="urn:microsoft.com/office/officeart/2005/8/layout/orgChart1"/>
    <dgm:cxn modelId="{7D8EA9E3-D949-45EF-AE05-0BB4255E9ADE}" type="presParOf" srcId="{514C245F-DADB-4B78-A998-5ACF5BEA1899}" destId="{5249D975-78F1-4681-A571-AB08462A0653}" srcOrd="0" destOrd="0" presId="urn:microsoft.com/office/officeart/2005/8/layout/orgChart1"/>
    <dgm:cxn modelId="{3C7F7DE4-EB2F-4AFC-BC4B-4E2E55AB3C5F}" type="presParOf" srcId="{514C245F-DADB-4B78-A998-5ACF5BEA1899}" destId="{EF6F749E-5DA7-49B7-96AE-524EF5C63BD1}" srcOrd="1" destOrd="0" presId="urn:microsoft.com/office/officeart/2005/8/layout/orgChart1"/>
    <dgm:cxn modelId="{232772B1-124F-4B01-B71B-0E4E68D0583B}" type="presParOf" srcId="{7A1A7A2E-D0BD-4DC2-BF3F-5157326F01EF}" destId="{F8DFEBEB-F933-44BC-9483-AAD4D19656D1}" srcOrd="1" destOrd="0" presId="urn:microsoft.com/office/officeart/2005/8/layout/orgChart1"/>
    <dgm:cxn modelId="{EA2AA11D-6F15-4CDE-8E4C-53E085367455}" type="presParOf" srcId="{F8DFEBEB-F933-44BC-9483-AAD4D19656D1}" destId="{1383502B-5895-40AC-AE15-497E04BA1F42}" srcOrd="0" destOrd="0" presId="urn:microsoft.com/office/officeart/2005/8/layout/orgChart1"/>
    <dgm:cxn modelId="{151270D3-023C-4D34-BBE3-4BECE2945B60}" type="presParOf" srcId="{F8DFEBEB-F933-44BC-9483-AAD4D19656D1}" destId="{EA745905-82F7-4A31-A39C-880EBDDBF509}" srcOrd="1" destOrd="0" presId="urn:microsoft.com/office/officeart/2005/8/layout/orgChart1"/>
    <dgm:cxn modelId="{D4423561-0A23-4586-A386-79F16CC5BEEE}" type="presParOf" srcId="{EA745905-82F7-4A31-A39C-880EBDDBF509}" destId="{29D8397A-496A-4E7F-9DE5-554773D538A0}" srcOrd="0" destOrd="0" presId="urn:microsoft.com/office/officeart/2005/8/layout/orgChart1"/>
    <dgm:cxn modelId="{116B9CA2-9732-46AF-ACCA-9C545DD9C983}" type="presParOf" srcId="{29D8397A-496A-4E7F-9DE5-554773D538A0}" destId="{D58F5949-4495-4B7C-8148-5D85F924CB15}" srcOrd="0" destOrd="0" presId="urn:microsoft.com/office/officeart/2005/8/layout/orgChart1"/>
    <dgm:cxn modelId="{D77E9C55-51E6-420D-973F-D0BD7B2F9B86}" type="presParOf" srcId="{29D8397A-496A-4E7F-9DE5-554773D538A0}" destId="{2BDE0154-DAB7-4596-85DE-972FBA0648C7}" srcOrd="1" destOrd="0" presId="urn:microsoft.com/office/officeart/2005/8/layout/orgChart1"/>
    <dgm:cxn modelId="{E0E6468A-9D6A-4DCB-A7E4-6428539FDED9}" type="presParOf" srcId="{EA745905-82F7-4A31-A39C-880EBDDBF509}" destId="{6A3D58DF-7084-4FE0-938A-B2DAC5ECC5B4}" srcOrd="1" destOrd="0" presId="urn:microsoft.com/office/officeart/2005/8/layout/orgChart1"/>
    <dgm:cxn modelId="{06BA49E3-A28E-4885-ABC6-FB1E27687A4A}" type="presParOf" srcId="{6A3D58DF-7084-4FE0-938A-B2DAC5ECC5B4}" destId="{6BAD5CE9-A312-4466-BD64-FC0586989F09}" srcOrd="0" destOrd="0" presId="urn:microsoft.com/office/officeart/2005/8/layout/orgChart1"/>
    <dgm:cxn modelId="{DF47DF22-539F-479C-AA06-7DEA4CBA9F4C}" type="presParOf" srcId="{6A3D58DF-7084-4FE0-938A-B2DAC5ECC5B4}" destId="{174B09D2-6D2F-4DDF-8EAF-82BD19CFAB9E}" srcOrd="1" destOrd="0" presId="urn:microsoft.com/office/officeart/2005/8/layout/orgChart1"/>
    <dgm:cxn modelId="{441E0B3E-5072-4BFF-BB86-7B81B5B3F0E9}" type="presParOf" srcId="{174B09D2-6D2F-4DDF-8EAF-82BD19CFAB9E}" destId="{D5673B61-3ED0-4B96-B403-160EAE8D6A9B}" srcOrd="0" destOrd="0" presId="urn:microsoft.com/office/officeart/2005/8/layout/orgChart1"/>
    <dgm:cxn modelId="{0DEFA94F-5E80-491D-803C-B293ACCDF17A}" type="presParOf" srcId="{D5673B61-3ED0-4B96-B403-160EAE8D6A9B}" destId="{8C1BD229-0891-45C7-A53B-F937F487881D}" srcOrd="0" destOrd="0" presId="urn:microsoft.com/office/officeart/2005/8/layout/orgChart1"/>
    <dgm:cxn modelId="{18C09722-78FB-4AF3-9F3F-A515EC3ABE30}" type="presParOf" srcId="{D5673B61-3ED0-4B96-B403-160EAE8D6A9B}" destId="{369274ED-0F3E-494C-B30F-23C3EC593384}" srcOrd="1" destOrd="0" presId="urn:microsoft.com/office/officeart/2005/8/layout/orgChart1"/>
    <dgm:cxn modelId="{3ACBECF9-71BD-4ED2-9454-CD768C54CE0A}" type="presParOf" srcId="{174B09D2-6D2F-4DDF-8EAF-82BD19CFAB9E}" destId="{E3F432AD-BE93-47FD-A49B-C46AE47887B9}" srcOrd="1" destOrd="0" presId="urn:microsoft.com/office/officeart/2005/8/layout/orgChart1"/>
    <dgm:cxn modelId="{6B11CDA8-8B8B-4DA5-9968-A62BF8C6D2C3}" type="presParOf" srcId="{E3F432AD-BE93-47FD-A49B-C46AE47887B9}" destId="{7C97CFFF-A89F-4F3C-80A7-2F2FE9BF9B4D}" srcOrd="0" destOrd="0" presId="urn:microsoft.com/office/officeart/2005/8/layout/orgChart1"/>
    <dgm:cxn modelId="{E6389761-DA42-47EC-ADA5-3D195EB9E456}" type="presParOf" srcId="{E3F432AD-BE93-47FD-A49B-C46AE47887B9}" destId="{F81DDA11-75BF-4C5A-B46D-622E1F7B5E13}" srcOrd="1" destOrd="0" presId="urn:microsoft.com/office/officeart/2005/8/layout/orgChart1"/>
    <dgm:cxn modelId="{49705594-4BD9-4554-ABAD-860A179E9D93}" type="presParOf" srcId="{F81DDA11-75BF-4C5A-B46D-622E1F7B5E13}" destId="{B92EF857-D7E5-46E3-8EDA-7CC932CD7405}" srcOrd="0" destOrd="0" presId="urn:microsoft.com/office/officeart/2005/8/layout/orgChart1"/>
    <dgm:cxn modelId="{EB5F6E37-7100-4245-8586-9248944B1750}" type="presParOf" srcId="{B92EF857-D7E5-46E3-8EDA-7CC932CD7405}" destId="{55658C72-689F-478D-8311-244DCF1185FB}" srcOrd="0" destOrd="0" presId="urn:microsoft.com/office/officeart/2005/8/layout/orgChart1"/>
    <dgm:cxn modelId="{450A598A-DA54-4F16-A7A3-8099D7EAE677}" type="presParOf" srcId="{B92EF857-D7E5-46E3-8EDA-7CC932CD7405}" destId="{DA41A716-2475-4690-8026-1CA4254D5D6C}" srcOrd="1" destOrd="0" presId="urn:microsoft.com/office/officeart/2005/8/layout/orgChart1"/>
    <dgm:cxn modelId="{E36A04EB-5384-466C-AED9-2A79F1C55DD4}" type="presParOf" srcId="{F81DDA11-75BF-4C5A-B46D-622E1F7B5E13}" destId="{AF37CCBA-1F73-4047-B5AD-85BD4476BB14}" srcOrd="1" destOrd="0" presId="urn:microsoft.com/office/officeart/2005/8/layout/orgChart1"/>
    <dgm:cxn modelId="{4892D8F3-DA72-413C-A949-7ACA3D7D3815}" type="presParOf" srcId="{AF37CCBA-1F73-4047-B5AD-85BD4476BB14}" destId="{55BA7976-B653-41D6-984D-8128B6F72BFF}" srcOrd="0" destOrd="0" presId="urn:microsoft.com/office/officeart/2005/8/layout/orgChart1"/>
    <dgm:cxn modelId="{D5D2782F-95ED-42AC-BC8B-B4391B0DA71D}" type="presParOf" srcId="{AF37CCBA-1F73-4047-B5AD-85BD4476BB14}" destId="{9D4CD36F-7620-4C6E-A9A1-56D40444D218}" srcOrd="1" destOrd="0" presId="urn:microsoft.com/office/officeart/2005/8/layout/orgChart1"/>
    <dgm:cxn modelId="{FB95A38B-D40F-4753-ADEF-01FABE44E78C}" type="presParOf" srcId="{9D4CD36F-7620-4C6E-A9A1-56D40444D218}" destId="{47A86D98-0E61-4360-BC13-4EAF51BBC5FB}" srcOrd="0" destOrd="0" presId="urn:microsoft.com/office/officeart/2005/8/layout/orgChart1"/>
    <dgm:cxn modelId="{AA381DD2-7CB5-4261-9597-5B5379C8B055}" type="presParOf" srcId="{47A86D98-0E61-4360-BC13-4EAF51BBC5FB}" destId="{C15DE9D1-CB43-49AB-93B6-9FEE3D644BBC}" srcOrd="0" destOrd="0" presId="urn:microsoft.com/office/officeart/2005/8/layout/orgChart1"/>
    <dgm:cxn modelId="{40220320-DF29-4F3B-8AFE-7B78E075DBEE}" type="presParOf" srcId="{47A86D98-0E61-4360-BC13-4EAF51BBC5FB}" destId="{D4837F8F-DA48-4364-A580-030FEAEBA7E6}" srcOrd="1" destOrd="0" presId="urn:microsoft.com/office/officeart/2005/8/layout/orgChart1"/>
    <dgm:cxn modelId="{B3FE29D6-E4F8-4FFB-8968-F6CF8B064573}" type="presParOf" srcId="{9D4CD36F-7620-4C6E-A9A1-56D40444D218}" destId="{7ED4EC3D-30EC-4184-923C-18C8D57400BA}" srcOrd="1" destOrd="0" presId="urn:microsoft.com/office/officeart/2005/8/layout/orgChart1"/>
    <dgm:cxn modelId="{BE599524-9C5B-4A9F-B178-2D4993E5BF85}" type="presParOf" srcId="{7ED4EC3D-30EC-4184-923C-18C8D57400BA}" destId="{2FAE7E44-60C2-4542-86C2-0D0EE061F026}" srcOrd="0" destOrd="0" presId="urn:microsoft.com/office/officeart/2005/8/layout/orgChart1"/>
    <dgm:cxn modelId="{97E76B38-4C52-4599-962F-875118077FB3}" type="presParOf" srcId="{7ED4EC3D-30EC-4184-923C-18C8D57400BA}" destId="{D9240EDA-ED14-45CC-B86A-66D01626A963}" srcOrd="1" destOrd="0" presId="urn:microsoft.com/office/officeart/2005/8/layout/orgChart1"/>
    <dgm:cxn modelId="{ADEF2C8F-8860-430D-A3CD-53CCABEC7A17}" type="presParOf" srcId="{D9240EDA-ED14-45CC-B86A-66D01626A963}" destId="{8A1DC2D3-D6F3-4553-8092-040FFF41A0D1}" srcOrd="0" destOrd="0" presId="urn:microsoft.com/office/officeart/2005/8/layout/orgChart1"/>
    <dgm:cxn modelId="{2EDC227D-70FB-4B4D-AB41-FD4DAFE5A814}" type="presParOf" srcId="{8A1DC2D3-D6F3-4553-8092-040FFF41A0D1}" destId="{DD6FCC6F-EDA5-43DC-973C-F5AC1B2F3C81}" srcOrd="0" destOrd="0" presId="urn:microsoft.com/office/officeart/2005/8/layout/orgChart1"/>
    <dgm:cxn modelId="{D1C031F6-6AA4-4A6C-82EB-1CB02B2B7720}" type="presParOf" srcId="{8A1DC2D3-D6F3-4553-8092-040FFF41A0D1}" destId="{32DD24D6-1BC0-48F6-B9C8-4AEE35974F3D}" srcOrd="1" destOrd="0" presId="urn:microsoft.com/office/officeart/2005/8/layout/orgChart1"/>
    <dgm:cxn modelId="{5FF03597-544A-404C-AC25-3B71B340A2FE}" type="presParOf" srcId="{D9240EDA-ED14-45CC-B86A-66D01626A963}" destId="{6F4B58C7-947A-49EE-977C-234E477F86D8}" srcOrd="1" destOrd="0" presId="urn:microsoft.com/office/officeart/2005/8/layout/orgChart1"/>
    <dgm:cxn modelId="{AF71FE13-31D7-4961-859D-061F05264F51}" type="presParOf" srcId="{D9240EDA-ED14-45CC-B86A-66D01626A963}" destId="{2CC6B4CF-49BB-4A6D-9422-7375A4360DCA}" srcOrd="2" destOrd="0" presId="urn:microsoft.com/office/officeart/2005/8/layout/orgChart1"/>
    <dgm:cxn modelId="{FD87884E-7D19-4CEF-A19F-A6E13E445BA3}" type="presParOf" srcId="{9D4CD36F-7620-4C6E-A9A1-56D40444D218}" destId="{CEA36AF5-B64A-4E65-AFC6-A258DFF47567}" srcOrd="2" destOrd="0" presId="urn:microsoft.com/office/officeart/2005/8/layout/orgChart1"/>
    <dgm:cxn modelId="{3B5775C6-EC8B-4BFF-A3F5-2B8DF9E1A7C1}" type="presParOf" srcId="{F81DDA11-75BF-4C5A-B46D-622E1F7B5E13}" destId="{0EBB0301-E1CE-4FB1-8062-294CCD7E485E}" srcOrd="2" destOrd="0" presId="urn:microsoft.com/office/officeart/2005/8/layout/orgChart1"/>
    <dgm:cxn modelId="{B428CE97-2C9F-4322-9BFC-7D5DEC2D72EB}" type="presParOf" srcId="{174B09D2-6D2F-4DDF-8EAF-82BD19CFAB9E}" destId="{6DACC72A-DF43-42CA-A116-E7FB2DF37B5E}" srcOrd="2" destOrd="0" presId="urn:microsoft.com/office/officeart/2005/8/layout/orgChart1"/>
    <dgm:cxn modelId="{F5DCF12C-B47C-4E15-A16C-D4856BCD2318}" type="presParOf" srcId="{EA745905-82F7-4A31-A39C-880EBDDBF509}" destId="{E3C16B7D-799C-4789-8DE5-64CFF55F91E9}" srcOrd="2" destOrd="0" presId="urn:microsoft.com/office/officeart/2005/8/layout/orgChart1"/>
    <dgm:cxn modelId="{8A790F22-D4E5-4DD6-9C85-DAE3D432E0D6}" type="presParOf" srcId="{F8DFEBEB-F933-44BC-9483-AAD4D19656D1}" destId="{CEE2891A-02D7-44A1-9F8C-4B68FDA82852}" srcOrd="2" destOrd="0" presId="urn:microsoft.com/office/officeart/2005/8/layout/orgChart1"/>
    <dgm:cxn modelId="{38D6677B-94EA-4814-BC78-A559FDB3C3BC}" type="presParOf" srcId="{F8DFEBEB-F933-44BC-9483-AAD4D19656D1}" destId="{CBE61F97-5CE1-4387-8116-106C80361327}" srcOrd="3" destOrd="0" presId="urn:microsoft.com/office/officeart/2005/8/layout/orgChart1"/>
    <dgm:cxn modelId="{0443314F-DEB4-43ED-B27A-6409037AE9F9}" type="presParOf" srcId="{CBE61F97-5CE1-4387-8116-106C80361327}" destId="{73F48A41-3B6A-42A1-B279-A4B2436A03F6}" srcOrd="0" destOrd="0" presId="urn:microsoft.com/office/officeart/2005/8/layout/orgChart1"/>
    <dgm:cxn modelId="{636DF49A-DABC-4A43-B6EA-54340B20727F}" type="presParOf" srcId="{73F48A41-3B6A-42A1-B279-A4B2436A03F6}" destId="{8641AEC3-4F4A-481C-96CC-408C80028149}" srcOrd="0" destOrd="0" presId="urn:microsoft.com/office/officeart/2005/8/layout/orgChart1"/>
    <dgm:cxn modelId="{FCF02DD9-967D-465C-BFBB-2E23B5E31F01}" type="presParOf" srcId="{73F48A41-3B6A-42A1-B279-A4B2436A03F6}" destId="{444FD3B2-1181-4740-9DB4-1016C57FF96C}" srcOrd="1" destOrd="0" presId="urn:microsoft.com/office/officeart/2005/8/layout/orgChart1"/>
    <dgm:cxn modelId="{788CA405-AB9B-4776-B79F-E110B0E6C51B}" type="presParOf" srcId="{CBE61F97-5CE1-4387-8116-106C80361327}" destId="{1D36E764-325D-4ADA-8C7F-A15B0DDEF87C}" srcOrd="1" destOrd="0" presId="urn:microsoft.com/office/officeart/2005/8/layout/orgChart1"/>
    <dgm:cxn modelId="{D1604D4A-2D4B-4A36-961A-E7D659299430}" type="presParOf" srcId="{1D36E764-325D-4ADA-8C7F-A15B0DDEF87C}" destId="{4BBE7735-21B8-4BF0-B2A7-7E480D88A2FA}" srcOrd="0" destOrd="0" presId="urn:microsoft.com/office/officeart/2005/8/layout/orgChart1"/>
    <dgm:cxn modelId="{E97692A1-8A7B-4FC9-B0A3-FF7B206EDA88}" type="presParOf" srcId="{1D36E764-325D-4ADA-8C7F-A15B0DDEF87C}" destId="{F002CA6F-F825-4DAA-AFF0-5468AA4412C4}" srcOrd="1" destOrd="0" presId="urn:microsoft.com/office/officeart/2005/8/layout/orgChart1"/>
    <dgm:cxn modelId="{54B79525-389E-409E-94BB-C258EECD98BF}" type="presParOf" srcId="{F002CA6F-F825-4DAA-AFF0-5468AA4412C4}" destId="{EAB4F8E3-B649-4605-A283-A3F4877FE8F1}" srcOrd="0" destOrd="0" presId="urn:microsoft.com/office/officeart/2005/8/layout/orgChart1"/>
    <dgm:cxn modelId="{E85B5EEF-19CF-4080-8FA5-74286A24DF56}" type="presParOf" srcId="{EAB4F8E3-B649-4605-A283-A3F4877FE8F1}" destId="{3BE2CEE1-EE63-4A71-BE30-8A4A25D77266}" srcOrd="0" destOrd="0" presId="urn:microsoft.com/office/officeart/2005/8/layout/orgChart1"/>
    <dgm:cxn modelId="{9DD37B24-17DB-4B72-A768-F92BE721567D}" type="presParOf" srcId="{EAB4F8E3-B649-4605-A283-A3F4877FE8F1}" destId="{DA25B128-3165-4053-9D8D-C7476119D4FB}" srcOrd="1" destOrd="0" presId="urn:microsoft.com/office/officeart/2005/8/layout/orgChart1"/>
    <dgm:cxn modelId="{6C65D196-1C06-4F79-B857-5E0ABD3D5A7C}" type="presParOf" srcId="{F002CA6F-F825-4DAA-AFF0-5468AA4412C4}" destId="{4A5044C4-913F-481D-AEF9-835F5A8555B7}" srcOrd="1" destOrd="0" presId="urn:microsoft.com/office/officeart/2005/8/layout/orgChart1"/>
    <dgm:cxn modelId="{40492283-BEFA-4AC9-B46A-0D720249CF53}" type="presParOf" srcId="{4A5044C4-913F-481D-AEF9-835F5A8555B7}" destId="{F97F798D-63D3-4145-A5E5-BB15DE8859AE}" srcOrd="0" destOrd="0" presId="urn:microsoft.com/office/officeart/2005/8/layout/orgChart1"/>
    <dgm:cxn modelId="{E97868A2-E1DE-4806-9D30-29CB3D5D6969}" type="presParOf" srcId="{4A5044C4-913F-481D-AEF9-835F5A8555B7}" destId="{5482F113-640D-42C0-9A56-919B348E2944}" srcOrd="1" destOrd="0" presId="urn:microsoft.com/office/officeart/2005/8/layout/orgChart1"/>
    <dgm:cxn modelId="{6B29075F-1D70-4A55-AF3F-07E03FCBB9CD}" type="presParOf" srcId="{5482F113-640D-42C0-9A56-919B348E2944}" destId="{2269C94F-EDA2-4F4C-A074-03EEDF199244}" srcOrd="0" destOrd="0" presId="urn:microsoft.com/office/officeart/2005/8/layout/orgChart1"/>
    <dgm:cxn modelId="{76C160D0-DFC4-4592-AC8F-E9D1B265E29B}" type="presParOf" srcId="{2269C94F-EDA2-4F4C-A074-03EEDF199244}" destId="{305D3A08-1342-49D3-AEB6-E4E9E16D031B}" srcOrd="0" destOrd="0" presId="urn:microsoft.com/office/officeart/2005/8/layout/orgChart1"/>
    <dgm:cxn modelId="{A3936409-410B-4A77-8DAA-16482CE9EA33}" type="presParOf" srcId="{2269C94F-EDA2-4F4C-A074-03EEDF199244}" destId="{E2EDE314-40A9-4061-B49D-2A36990E41CC}" srcOrd="1" destOrd="0" presId="urn:microsoft.com/office/officeart/2005/8/layout/orgChart1"/>
    <dgm:cxn modelId="{255083BF-C7BE-4F32-9ABE-06EF10B474CC}" type="presParOf" srcId="{5482F113-640D-42C0-9A56-919B348E2944}" destId="{F3D48D73-8C6B-4C46-924F-18F980A07614}" srcOrd="1" destOrd="0" presId="urn:microsoft.com/office/officeart/2005/8/layout/orgChart1"/>
    <dgm:cxn modelId="{07FD9A02-7EE9-45E1-B36B-160F16BC6877}" type="presParOf" srcId="{5482F113-640D-42C0-9A56-919B348E2944}" destId="{1A2E428F-F96D-4524-8615-0703528B64D0}" srcOrd="2" destOrd="0" presId="urn:microsoft.com/office/officeart/2005/8/layout/orgChart1"/>
    <dgm:cxn modelId="{AB0D17A4-1DEB-4198-9F6C-0E8CA86DF4CD}" type="presParOf" srcId="{F002CA6F-F825-4DAA-AFF0-5468AA4412C4}" destId="{6549F522-8805-47D2-A81E-C84284E8B8D6}" srcOrd="2" destOrd="0" presId="urn:microsoft.com/office/officeart/2005/8/layout/orgChart1"/>
    <dgm:cxn modelId="{CFC9FD56-3A8C-4281-BDC1-BC2227BA7DAC}" type="presParOf" srcId="{CBE61F97-5CE1-4387-8116-106C80361327}" destId="{C87ED8D0-9125-4D1C-8B3E-48B03998A1DD}" srcOrd="2" destOrd="0" presId="urn:microsoft.com/office/officeart/2005/8/layout/orgChart1"/>
    <dgm:cxn modelId="{A5D3D055-3967-4339-845E-7772B7E56E21}" type="presParOf" srcId="{F8DFEBEB-F933-44BC-9483-AAD4D19656D1}" destId="{4DBA1F78-95DA-4164-920E-7C3390513618}" srcOrd="4" destOrd="0" presId="urn:microsoft.com/office/officeart/2005/8/layout/orgChart1"/>
    <dgm:cxn modelId="{972ED50E-0A05-469B-AB84-037A657DC063}" type="presParOf" srcId="{F8DFEBEB-F933-44BC-9483-AAD4D19656D1}" destId="{BDF9D392-D92B-46E8-84D1-C457421536F3}" srcOrd="5" destOrd="0" presId="urn:microsoft.com/office/officeart/2005/8/layout/orgChart1"/>
    <dgm:cxn modelId="{8B1A2355-D1B8-46AB-B2EC-1EE02CF3E471}" type="presParOf" srcId="{BDF9D392-D92B-46E8-84D1-C457421536F3}" destId="{2784C1CE-3315-41C7-AC54-9214FEE58742}" srcOrd="0" destOrd="0" presId="urn:microsoft.com/office/officeart/2005/8/layout/orgChart1"/>
    <dgm:cxn modelId="{58EA2B55-60A6-4465-8781-3787818101F2}" type="presParOf" srcId="{2784C1CE-3315-41C7-AC54-9214FEE58742}" destId="{CD32887A-4538-4496-AAE0-C644CC48DEC7}" srcOrd="0" destOrd="0" presId="urn:microsoft.com/office/officeart/2005/8/layout/orgChart1"/>
    <dgm:cxn modelId="{25BD2C19-80B3-4574-87D7-2F1F33FF9891}" type="presParOf" srcId="{2784C1CE-3315-41C7-AC54-9214FEE58742}" destId="{7738C178-2720-4704-83B8-033B0F6672F3}" srcOrd="1" destOrd="0" presId="urn:microsoft.com/office/officeart/2005/8/layout/orgChart1"/>
    <dgm:cxn modelId="{232C7724-26B7-454E-86CA-39A18F483D2E}" type="presParOf" srcId="{BDF9D392-D92B-46E8-84D1-C457421536F3}" destId="{9C7C1B33-4A04-49E5-87BF-9CCFCC15349E}" srcOrd="1" destOrd="0" presId="urn:microsoft.com/office/officeart/2005/8/layout/orgChart1"/>
    <dgm:cxn modelId="{BA195FA3-DBDE-4735-BD04-342ACF3D8D61}" type="presParOf" srcId="{BDF9D392-D92B-46E8-84D1-C457421536F3}" destId="{79670287-F57B-483F-BB8A-5DCD7AA0A664}" srcOrd="2" destOrd="0" presId="urn:microsoft.com/office/officeart/2005/8/layout/orgChart1"/>
    <dgm:cxn modelId="{4B648AF0-18CD-4DE3-A1A4-93733393E5D0}" type="presParOf" srcId="{F8DFEBEB-F933-44BC-9483-AAD4D19656D1}" destId="{095AC573-4E74-4989-9699-9BDA6970DC1A}" srcOrd="6" destOrd="0" presId="urn:microsoft.com/office/officeart/2005/8/layout/orgChart1"/>
    <dgm:cxn modelId="{EAE16DE0-39C6-4425-9BE8-1A8FC14F7A40}" type="presParOf" srcId="{F8DFEBEB-F933-44BC-9483-AAD4D19656D1}" destId="{386FAF8F-4D3C-408B-A842-13DC174508B3}" srcOrd="7" destOrd="0" presId="urn:microsoft.com/office/officeart/2005/8/layout/orgChart1"/>
    <dgm:cxn modelId="{D0D2DC1A-6770-400B-825F-B8CD4D5EAD44}" type="presParOf" srcId="{386FAF8F-4D3C-408B-A842-13DC174508B3}" destId="{CBD93C7D-BBE8-4110-B8FB-C5E0192FFB5D}" srcOrd="0" destOrd="0" presId="urn:microsoft.com/office/officeart/2005/8/layout/orgChart1"/>
    <dgm:cxn modelId="{32759CFF-8FDB-4E68-89B1-3C99AD79C1D8}" type="presParOf" srcId="{CBD93C7D-BBE8-4110-B8FB-C5E0192FFB5D}" destId="{2C86D9A8-1663-4F36-82A1-CA19B19C1F1D}" srcOrd="0" destOrd="0" presId="urn:microsoft.com/office/officeart/2005/8/layout/orgChart1"/>
    <dgm:cxn modelId="{E25E0878-ACB3-4549-AE25-1FA681224410}" type="presParOf" srcId="{CBD93C7D-BBE8-4110-B8FB-C5E0192FFB5D}" destId="{885E6C19-1A7A-41E2-B838-320FB8280E08}" srcOrd="1" destOrd="0" presId="urn:microsoft.com/office/officeart/2005/8/layout/orgChart1"/>
    <dgm:cxn modelId="{55A4FB9F-BC9F-4F83-B031-6A39606AFFF6}" type="presParOf" srcId="{386FAF8F-4D3C-408B-A842-13DC174508B3}" destId="{F839CAA1-D256-476C-BE6A-6ED7CC6A044B}" srcOrd="1" destOrd="0" presId="urn:microsoft.com/office/officeart/2005/8/layout/orgChart1"/>
    <dgm:cxn modelId="{E27DFF40-C6B3-4409-9442-0E110FEAA9F9}" type="presParOf" srcId="{386FAF8F-4D3C-408B-A842-13DC174508B3}" destId="{B8BBD305-CDE4-45A5-9BDB-A95802C11E59}" srcOrd="2" destOrd="0" presId="urn:microsoft.com/office/officeart/2005/8/layout/orgChart1"/>
    <dgm:cxn modelId="{FB48884A-BB5E-4F00-BEF1-B0D792BC1BC1}" type="presParOf" srcId="{F8DFEBEB-F933-44BC-9483-AAD4D19656D1}" destId="{AF6D53AA-8D84-4A2E-9096-A31EC0EB2936}" srcOrd="8" destOrd="0" presId="urn:microsoft.com/office/officeart/2005/8/layout/orgChart1"/>
    <dgm:cxn modelId="{75E70D16-8DCA-4006-A742-8603BE919B6A}" type="presParOf" srcId="{F8DFEBEB-F933-44BC-9483-AAD4D19656D1}" destId="{AE475A02-9F00-460A-A494-AD571F6900D6}" srcOrd="9" destOrd="0" presId="urn:microsoft.com/office/officeart/2005/8/layout/orgChart1"/>
    <dgm:cxn modelId="{948B06BB-0F6E-4B9B-9CBD-2A0EDCCCE5C9}" type="presParOf" srcId="{AE475A02-9F00-460A-A494-AD571F6900D6}" destId="{A627E07A-163E-44BE-B916-4D0C1CDCAC43}" srcOrd="0" destOrd="0" presId="urn:microsoft.com/office/officeart/2005/8/layout/orgChart1"/>
    <dgm:cxn modelId="{0D1217E1-8239-485A-B4CA-8F917899EF1F}" type="presParOf" srcId="{A627E07A-163E-44BE-B916-4D0C1CDCAC43}" destId="{2F75CFAD-FBAB-41C6-B246-8E0889AD55D0}" srcOrd="0" destOrd="0" presId="urn:microsoft.com/office/officeart/2005/8/layout/orgChart1"/>
    <dgm:cxn modelId="{EA476D0C-FC85-45DE-A872-8FB87B5A880E}" type="presParOf" srcId="{A627E07A-163E-44BE-B916-4D0C1CDCAC43}" destId="{92CD7F5E-2FA6-48A9-8F68-35BF1677A706}" srcOrd="1" destOrd="0" presId="urn:microsoft.com/office/officeart/2005/8/layout/orgChart1"/>
    <dgm:cxn modelId="{E1A20605-F380-4156-BEA1-04CDA19B808D}" type="presParOf" srcId="{AE475A02-9F00-460A-A494-AD571F6900D6}" destId="{63943164-1E02-4BE8-9345-36718F3F72E3}" srcOrd="1" destOrd="0" presId="urn:microsoft.com/office/officeart/2005/8/layout/orgChart1"/>
    <dgm:cxn modelId="{80A21A3B-5738-488E-AB14-694D7C4D8211}" type="presParOf" srcId="{AE475A02-9F00-460A-A494-AD571F6900D6}" destId="{AB5E96A7-1481-40B6-A9DB-662C55E0DBEA}" srcOrd="2" destOrd="0" presId="urn:microsoft.com/office/officeart/2005/8/layout/orgChart1"/>
    <dgm:cxn modelId="{41748A9A-2DCA-4509-BEFF-1B2E9A3D5431}" type="presParOf" srcId="{7A1A7A2E-D0BD-4DC2-BF3F-5157326F01EF}" destId="{DFB5F574-AB29-4BB0-8FBD-D7BF5CA2309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A5478C-B5FC-4994-B246-E1FFD21BE041}">
      <dsp:nvSpPr>
        <dsp:cNvPr id="0" name=""/>
        <dsp:cNvSpPr/>
      </dsp:nvSpPr>
      <dsp:spPr>
        <a:xfrm>
          <a:off x="4045349" y="924397"/>
          <a:ext cx="410543" cy="572724"/>
        </a:xfrm>
        <a:custGeom>
          <a:avLst/>
          <a:gdLst/>
          <a:ahLst/>
          <a:cxnLst/>
          <a:rect l="0" t="0" r="0" b="0"/>
          <a:pathLst>
            <a:path>
              <a:moveTo>
                <a:pt x="410543" y="0"/>
              </a:moveTo>
              <a:lnTo>
                <a:pt x="410543" y="410979"/>
              </a:lnTo>
              <a:lnTo>
                <a:pt x="0" y="410979"/>
              </a:lnTo>
              <a:lnTo>
                <a:pt x="0" y="5727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AD24F5-60ED-4764-8DAF-60483D3FCAE2}">
      <dsp:nvSpPr>
        <dsp:cNvPr id="0" name=""/>
        <dsp:cNvSpPr/>
      </dsp:nvSpPr>
      <dsp:spPr>
        <a:xfrm>
          <a:off x="7389197" y="2603423"/>
          <a:ext cx="687816" cy="6295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7800"/>
              </a:lnTo>
              <a:lnTo>
                <a:pt x="687816" y="467800"/>
              </a:lnTo>
              <a:lnTo>
                <a:pt x="687816" y="62954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085070-2CB3-4094-8273-FED75F689A97}">
      <dsp:nvSpPr>
        <dsp:cNvPr id="0" name=""/>
        <dsp:cNvSpPr/>
      </dsp:nvSpPr>
      <dsp:spPr>
        <a:xfrm>
          <a:off x="6165073" y="2603423"/>
          <a:ext cx="1224123" cy="619500"/>
        </a:xfrm>
        <a:custGeom>
          <a:avLst/>
          <a:gdLst/>
          <a:ahLst/>
          <a:cxnLst/>
          <a:rect l="0" t="0" r="0" b="0"/>
          <a:pathLst>
            <a:path>
              <a:moveTo>
                <a:pt x="1224123" y="0"/>
              </a:moveTo>
              <a:lnTo>
                <a:pt x="1224123" y="457755"/>
              </a:lnTo>
              <a:lnTo>
                <a:pt x="0" y="457755"/>
              </a:lnTo>
              <a:lnTo>
                <a:pt x="0" y="61950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E270D4-9396-4A72-A194-9745D9AF80E6}">
      <dsp:nvSpPr>
        <dsp:cNvPr id="0" name=""/>
        <dsp:cNvSpPr/>
      </dsp:nvSpPr>
      <dsp:spPr>
        <a:xfrm>
          <a:off x="4455892" y="924397"/>
          <a:ext cx="2933304" cy="5703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8584"/>
              </a:lnTo>
              <a:lnTo>
                <a:pt x="2933304" y="408584"/>
              </a:lnTo>
              <a:lnTo>
                <a:pt x="2933304" y="5703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E18098-08E5-44B7-BD34-22B5B2A184D0}">
      <dsp:nvSpPr>
        <dsp:cNvPr id="0" name=""/>
        <dsp:cNvSpPr/>
      </dsp:nvSpPr>
      <dsp:spPr>
        <a:xfrm>
          <a:off x="1337091" y="2782510"/>
          <a:ext cx="1764626" cy="4007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020"/>
              </a:lnTo>
              <a:lnTo>
                <a:pt x="1764626" y="239020"/>
              </a:lnTo>
              <a:lnTo>
                <a:pt x="1764626" y="40076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ACB619-8A64-4EAA-B2F9-25203B0B9A02}">
      <dsp:nvSpPr>
        <dsp:cNvPr id="0" name=""/>
        <dsp:cNvSpPr/>
      </dsp:nvSpPr>
      <dsp:spPr>
        <a:xfrm>
          <a:off x="984297" y="2782510"/>
          <a:ext cx="352794" cy="450457"/>
        </a:xfrm>
        <a:custGeom>
          <a:avLst/>
          <a:gdLst/>
          <a:ahLst/>
          <a:cxnLst/>
          <a:rect l="0" t="0" r="0" b="0"/>
          <a:pathLst>
            <a:path>
              <a:moveTo>
                <a:pt x="352794" y="0"/>
              </a:moveTo>
              <a:lnTo>
                <a:pt x="352794" y="288712"/>
              </a:lnTo>
              <a:lnTo>
                <a:pt x="0" y="288712"/>
              </a:lnTo>
              <a:lnTo>
                <a:pt x="0" y="45045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2C3A4F-6419-40B7-84C4-2CFC35C785C6}">
      <dsp:nvSpPr>
        <dsp:cNvPr id="0" name=""/>
        <dsp:cNvSpPr/>
      </dsp:nvSpPr>
      <dsp:spPr>
        <a:xfrm>
          <a:off x="1337091" y="924397"/>
          <a:ext cx="3118801" cy="749417"/>
        </a:xfrm>
        <a:custGeom>
          <a:avLst/>
          <a:gdLst/>
          <a:ahLst/>
          <a:cxnLst/>
          <a:rect l="0" t="0" r="0" b="0"/>
          <a:pathLst>
            <a:path>
              <a:moveTo>
                <a:pt x="3118801" y="0"/>
              </a:moveTo>
              <a:lnTo>
                <a:pt x="3118801" y="587671"/>
              </a:lnTo>
              <a:lnTo>
                <a:pt x="0" y="587671"/>
              </a:lnTo>
              <a:lnTo>
                <a:pt x="0" y="7494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8B5CDA-CAD3-4543-8D6E-6E110EF27964}">
      <dsp:nvSpPr>
        <dsp:cNvPr id="0" name=""/>
        <dsp:cNvSpPr/>
      </dsp:nvSpPr>
      <dsp:spPr>
        <a:xfrm>
          <a:off x="3582903" y="-184297"/>
          <a:ext cx="1745977" cy="11086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06DB66-1360-4E01-843A-BEDC12E69A24}">
      <dsp:nvSpPr>
        <dsp:cNvPr id="0" name=""/>
        <dsp:cNvSpPr/>
      </dsp:nvSpPr>
      <dsp:spPr>
        <a:xfrm>
          <a:off x="3776901" y="0"/>
          <a:ext cx="1745977" cy="11086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700" kern="1200" dirty="0" smtClean="0"/>
            <a:t>Anaphylaxis</a:t>
          </a:r>
          <a:endParaRPr lang="en-NZ" sz="1700" kern="1200" dirty="0"/>
        </a:p>
      </dsp:txBody>
      <dsp:txXfrm>
        <a:off x="3809374" y="32473"/>
        <a:ext cx="1681031" cy="1043749"/>
      </dsp:txXfrm>
    </dsp:sp>
    <dsp:sp modelId="{4959BD6F-7785-440A-B7E4-4114E5F3CFC6}">
      <dsp:nvSpPr>
        <dsp:cNvPr id="0" name=""/>
        <dsp:cNvSpPr/>
      </dsp:nvSpPr>
      <dsp:spPr>
        <a:xfrm>
          <a:off x="464102" y="1673815"/>
          <a:ext cx="1745977" cy="11086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859A99-A7AF-4717-9C6A-11C12ECDD980}">
      <dsp:nvSpPr>
        <dsp:cNvPr id="0" name=""/>
        <dsp:cNvSpPr/>
      </dsp:nvSpPr>
      <dsp:spPr>
        <a:xfrm>
          <a:off x="658100" y="1858112"/>
          <a:ext cx="1745977" cy="11086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700" kern="1200" dirty="0" smtClean="0"/>
            <a:t>Immunologic</a:t>
          </a:r>
          <a:endParaRPr lang="en-NZ" sz="1700" kern="1200" dirty="0"/>
        </a:p>
      </dsp:txBody>
      <dsp:txXfrm>
        <a:off x="690573" y="1890585"/>
        <a:ext cx="1681031" cy="1043749"/>
      </dsp:txXfrm>
    </dsp:sp>
    <dsp:sp modelId="{11D37746-8C2A-4FB4-B040-4CFAB5F5DF0D}">
      <dsp:nvSpPr>
        <dsp:cNvPr id="0" name=""/>
        <dsp:cNvSpPr/>
      </dsp:nvSpPr>
      <dsp:spPr>
        <a:xfrm>
          <a:off x="111308" y="3232968"/>
          <a:ext cx="1745977" cy="11086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AFE796-207B-4C6A-8CCD-7EF6AE21DDD5}">
      <dsp:nvSpPr>
        <dsp:cNvPr id="0" name=""/>
        <dsp:cNvSpPr/>
      </dsp:nvSpPr>
      <dsp:spPr>
        <a:xfrm>
          <a:off x="305306" y="3417265"/>
          <a:ext cx="1745977" cy="11086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700" kern="1200" dirty="0" err="1" smtClean="0"/>
            <a:t>IgE</a:t>
          </a:r>
          <a:r>
            <a:rPr lang="en-NZ" sz="1700" kern="1200" dirty="0" smtClean="0"/>
            <a:t>-mediated</a:t>
          </a:r>
          <a:endParaRPr lang="en-NZ" sz="1700" kern="1200" dirty="0"/>
        </a:p>
      </dsp:txBody>
      <dsp:txXfrm>
        <a:off x="337779" y="3449738"/>
        <a:ext cx="1681031" cy="1043749"/>
      </dsp:txXfrm>
    </dsp:sp>
    <dsp:sp modelId="{175FF005-3DC4-4EBC-BDF6-C917385F8C82}">
      <dsp:nvSpPr>
        <dsp:cNvPr id="0" name=""/>
        <dsp:cNvSpPr/>
      </dsp:nvSpPr>
      <dsp:spPr>
        <a:xfrm>
          <a:off x="2228728" y="3183276"/>
          <a:ext cx="1745977" cy="11086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EACE4D-B2E7-4E36-BEA0-30DA50EA02E3}">
      <dsp:nvSpPr>
        <dsp:cNvPr id="0" name=""/>
        <dsp:cNvSpPr/>
      </dsp:nvSpPr>
      <dsp:spPr>
        <a:xfrm>
          <a:off x="2422726" y="3367574"/>
          <a:ext cx="1745977" cy="11086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700" kern="1200" dirty="0" smtClean="0"/>
            <a:t>Non-</a:t>
          </a:r>
          <a:r>
            <a:rPr lang="en-NZ" sz="1700" kern="1200" dirty="0" err="1" smtClean="0"/>
            <a:t>IgE</a:t>
          </a:r>
          <a:r>
            <a:rPr lang="en-NZ" sz="1700" kern="1200" dirty="0" smtClean="0"/>
            <a:t> mediated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700" kern="1200" dirty="0" err="1" smtClean="0"/>
            <a:t>IgG</a:t>
          </a:r>
          <a:endParaRPr lang="en-NZ" sz="1700" kern="1200" dirty="0"/>
        </a:p>
      </dsp:txBody>
      <dsp:txXfrm>
        <a:off x="2455199" y="3400047"/>
        <a:ext cx="1681031" cy="1043749"/>
      </dsp:txXfrm>
    </dsp:sp>
    <dsp:sp modelId="{9CD955B7-E5B4-447A-A133-B51EC8E4A8D2}">
      <dsp:nvSpPr>
        <dsp:cNvPr id="0" name=""/>
        <dsp:cNvSpPr/>
      </dsp:nvSpPr>
      <dsp:spPr>
        <a:xfrm>
          <a:off x="6516208" y="1494727"/>
          <a:ext cx="1745977" cy="11086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7CBAF0-0B03-4A1C-90BF-338F17C618AB}">
      <dsp:nvSpPr>
        <dsp:cNvPr id="0" name=""/>
        <dsp:cNvSpPr/>
      </dsp:nvSpPr>
      <dsp:spPr>
        <a:xfrm>
          <a:off x="6710206" y="1679025"/>
          <a:ext cx="1745977" cy="11086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700" kern="1200" dirty="0" smtClean="0"/>
            <a:t>Non-immunologic</a:t>
          </a:r>
          <a:endParaRPr lang="en-NZ" sz="1700" kern="1200" dirty="0"/>
        </a:p>
      </dsp:txBody>
      <dsp:txXfrm>
        <a:off x="6742679" y="1711498"/>
        <a:ext cx="1681031" cy="1043749"/>
      </dsp:txXfrm>
    </dsp:sp>
    <dsp:sp modelId="{9EB978A3-E0A8-4BF8-9FBE-A9A5BF20CD8B}">
      <dsp:nvSpPr>
        <dsp:cNvPr id="0" name=""/>
        <dsp:cNvSpPr/>
      </dsp:nvSpPr>
      <dsp:spPr>
        <a:xfrm>
          <a:off x="5292084" y="3222923"/>
          <a:ext cx="1745977" cy="11086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0CB19F-DD8A-4C27-9A22-A01B2DABC57C}">
      <dsp:nvSpPr>
        <dsp:cNvPr id="0" name=""/>
        <dsp:cNvSpPr/>
      </dsp:nvSpPr>
      <dsp:spPr>
        <a:xfrm>
          <a:off x="5486082" y="3407221"/>
          <a:ext cx="1745977" cy="11086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700" kern="1200" dirty="0" smtClean="0"/>
            <a:t>Drugs</a:t>
          </a:r>
          <a:endParaRPr lang="en-NZ" sz="1700" kern="1200" dirty="0"/>
        </a:p>
      </dsp:txBody>
      <dsp:txXfrm>
        <a:off x="5518555" y="3439694"/>
        <a:ext cx="1681031" cy="1043749"/>
      </dsp:txXfrm>
    </dsp:sp>
    <dsp:sp modelId="{3A62C6D7-2ED6-472A-B6C0-E0236CF23736}">
      <dsp:nvSpPr>
        <dsp:cNvPr id="0" name=""/>
        <dsp:cNvSpPr/>
      </dsp:nvSpPr>
      <dsp:spPr>
        <a:xfrm>
          <a:off x="7204025" y="3232968"/>
          <a:ext cx="1745977" cy="11086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9C64A0-508B-45E2-8725-3074B48EB699}">
      <dsp:nvSpPr>
        <dsp:cNvPr id="0" name=""/>
        <dsp:cNvSpPr/>
      </dsp:nvSpPr>
      <dsp:spPr>
        <a:xfrm>
          <a:off x="7398022" y="3417266"/>
          <a:ext cx="1745977" cy="11086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700" kern="1200" dirty="0" smtClean="0"/>
            <a:t>Physical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700" kern="1200" dirty="0" smtClean="0"/>
            <a:t>Exercise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700" kern="1200" dirty="0" smtClean="0"/>
            <a:t>Cold</a:t>
          </a:r>
          <a:endParaRPr lang="en-NZ" sz="1700" kern="1200" dirty="0"/>
        </a:p>
      </dsp:txBody>
      <dsp:txXfrm>
        <a:off x="7430495" y="3449739"/>
        <a:ext cx="1681031" cy="1043749"/>
      </dsp:txXfrm>
    </dsp:sp>
    <dsp:sp modelId="{B14110CF-F3D5-462D-AD7B-348FBEEDB024}">
      <dsp:nvSpPr>
        <dsp:cNvPr id="0" name=""/>
        <dsp:cNvSpPr/>
      </dsp:nvSpPr>
      <dsp:spPr>
        <a:xfrm>
          <a:off x="3416107" y="1497122"/>
          <a:ext cx="1258482" cy="8811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AF4C88-936E-4B16-99D5-19E541B7AA5F}">
      <dsp:nvSpPr>
        <dsp:cNvPr id="0" name=""/>
        <dsp:cNvSpPr/>
      </dsp:nvSpPr>
      <dsp:spPr>
        <a:xfrm>
          <a:off x="3610105" y="1681419"/>
          <a:ext cx="1258482" cy="8811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700" kern="1200" dirty="0" smtClean="0"/>
            <a:t>Idiopathic</a:t>
          </a:r>
          <a:endParaRPr lang="en-NZ" sz="1700" kern="1200" dirty="0"/>
        </a:p>
      </dsp:txBody>
      <dsp:txXfrm>
        <a:off x="3635912" y="1707226"/>
        <a:ext cx="1206868" cy="8294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C93D67-984A-4F52-B43A-79A452605AEE}">
      <dsp:nvSpPr>
        <dsp:cNvPr id="0" name=""/>
        <dsp:cNvSpPr/>
      </dsp:nvSpPr>
      <dsp:spPr>
        <a:xfrm>
          <a:off x="14944" y="23899"/>
          <a:ext cx="7988287" cy="889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80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Risk </a:t>
          </a:r>
          <a:r>
            <a:rPr lang="en-GB" sz="2800" kern="1200" dirty="0"/>
            <a:t>factors for anaphylactic </a:t>
          </a:r>
          <a:r>
            <a:rPr lang="en-GB" sz="2800" kern="1200" dirty="0" smtClean="0"/>
            <a:t>reactions (co-factors)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200" kern="1200" dirty="0"/>
        </a:p>
      </dsp:txBody>
      <dsp:txXfrm>
        <a:off x="40989" y="49944"/>
        <a:ext cx="7936197" cy="837164"/>
      </dsp:txXfrm>
    </dsp:sp>
    <dsp:sp modelId="{9846C7F8-571F-4934-B057-50A86D3F3343}">
      <dsp:nvSpPr>
        <dsp:cNvPr id="0" name=""/>
        <dsp:cNvSpPr/>
      </dsp:nvSpPr>
      <dsp:spPr>
        <a:xfrm>
          <a:off x="18518" y="956169"/>
          <a:ext cx="2834694" cy="8600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kern="1200" dirty="0">
              <a:solidFill>
                <a:schemeClr val="bg1"/>
              </a:solidFill>
            </a:rPr>
            <a:t>Augmenting factors</a:t>
          </a:r>
        </a:p>
      </dsp:txBody>
      <dsp:txXfrm>
        <a:off x="43709" y="981360"/>
        <a:ext cx="2784312" cy="809687"/>
      </dsp:txXfrm>
    </dsp:sp>
    <dsp:sp modelId="{B6B05087-B9E2-4E3A-B5FF-1185381A3F74}">
      <dsp:nvSpPr>
        <dsp:cNvPr id="0" name=""/>
        <dsp:cNvSpPr/>
      </dsp:nvSpPr>
      <dsp:spPr>
        <a:xfrm>
          <a:off x="179429" y="1880030"/>
          <a:ext cx="2512870" cy="49043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0" kern="1200" dirty="0">
              <a:solidFill>
                <a:schemeClr val="bg1"/>
              </a:solidFill>
            </a:rPr>
            <a:t>Factors which </a:t>
          </a:r>
          <a:r>
            <a:rPr lang="en-GB" sz="1800" b="1" kern="1200" dirty="0">
              <a:solidFill>
                <a:schemeClr val="bg1"/>
              </a:solidFill>
            </a:rPr>
            <a:t>lower the reaction threshold </a:t>
          </a:r>
          <a:r>
            <a:rPr lang="en-GB" sz="1800" b="0" kern="1200" dirty="0">
              <a:solidFill>
                <a:schemeClr val="bg1"/>
              </a:solidFill>
            </a:rPr>
            <a:t>or which </a:t>
          </a:r>
          <a:r>
            <a:rPr lang="en-GB" sz="1800" b="0" kern="1200" dirty="0" smtClean="0">
              <a:solidFill>
                <a:schemeClr val="bg1"/>
              </a:solidFill>
            </a:rPr>
            <a:t>make </a:t>
          </a:r>
          <a:r>
            <a:rPr lang="en-GB" sz="1800" b="0" kern="1200" dirty="0">
              <a:solidFill>
                <a:schemeClr val="bg1"/>
              </a:solidFill>
            </a:rPr>
            <a:t>symptoms more severe by directly influencing the </a:t>
          </a:r>
          <a:r>
            <a:rPr lang="en-GB" sz="1800" b="1" kern="1200" dirty="0">
              <a:solidFill>
                <a:schemeClr val="bg1"/>
              </a:solidFill>
            </a:rPr>
            <a:t>immunological </a:t>
          </a:r>
          <a:r>
            <a:rPr lang="en-GB" sz="1800" b="0" kern="1200" dirty="0">
              <a:solidFill>
                <a:schemeClr val="bg1"/>
              </a:solidFill>
            </a:rPr>
            <a:t>mechanism of type 1 </a:t>
          </a:r>
          <a:r>
            <a:rPr lang="en-GB" sz="1800" b="0" kern="1200" dirty="0" smtClean="0">
              <a:solidFill>
                <a:schemeClr val="bg1"/>
              </a:solidFill>
            </a:rPr>
            <a:t>allergy:</a:t>
          </a:r>
          <a:endParaRPr lang="en-GB" sz="1800" b="0" kern="1200" dirty="0">
            <a:solidFill>
              <a:schemeClr val="bg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0" kern="1200" dirty="0" smtClean="0">
              <a:solidFill>
                <a:schemeClr val="bg1"/>
              </a:solidFill>
            </a:rPr>
            <a:t> </a:t>
          </a:r>
          <a:r>
            <a:rPr lang="en-GB" sz="1800" b="0" kern="1200" dirty="0" smtClean="0">
              <a:solidFill>
                <a:schemeClr val="tx1"/>
              </a:solidFill>
            </a:rPr>
            <a:t>Exercise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0" kern="1200" dirty="0" smtClean="0">
              <a:solidFill>
                <a:schemeClr val="tx1"/>
              </a:solidFill>
            </a:rPr>
            <a:t>NASID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0" kern="1200" dirty="0" smtClean="0">
              <a:solidFill>
                <a:schemeClr val="tx1"/>
              </a:solidFill>
            </a:rPr>
            <a:t>Antacid / PPI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0" kern="1200" dirty="0" smtClean="0">
              <a:solidFill>
                <a:schemeClr val="tx1"/>
              </a:solidFill>
            </a:rPr>
            <a:t> Alcohol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0" kern="1200" dirty="0" smtClean="0">
              <a:solidFill>
                <a:schemeClr val="tx1"/>
              </a:solidFill>
            </a:rPr>
            <a:t>Infections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0" kern="1200" dirty="0" smtClean="0">
              <a:solidFill>
                <a:schemeClr val="tx1"/>
              </a:solidFill>
            </a:rPr>
            <a:t> Menstruation</a:t>
          </a:r>
          <a:endParaRPr lang="en-GB" sz="1800" b="0" kern="1200" dirty="0">
            <a:solidFill>
              <a:schemeClr val="tx1"/>
            </a:solidFill>
          </a:endParaRPr>
        </a:p>
      </dsp:txBody>
      <dsp:txXfrm>
        <a:off x="253028" y="1953629"/>
        <a:ext cx="2365672" cy="4757107"/>
      </dsp:txXfrm>
    </dsp:sp>
    <dsp:sp modelId="{F56AE256-5F90-4D60-97E9-3565F2451FB5}">
      <dsp:nvSpPr>
        <dsp:cNvPr id="0" name=""/>
        <dsp:cNvSpPr/>
      </dsp:nvSpPr>
      <dsp:spPr>
        <a:xfrm>
          <a:off x="3026194" y="956169"/>
          <a:ext cx="2571947" cy="9453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>
              <a:solidFill>
                <a:sysClr val="windowText" lastClr="000000"/>
              </a:solidFill>
            </a:rPr>
            <a:t>Concomitant diseases</a:t>
          </a:r>
        </a:p>
      </dsp:txBody>
      <dsp:txXfrm>
        <a:off x="3053883" y="983858"/>
        <a:ext cx="2516569" cy="889992"/>
      </dsp:txXfrm>
    </dsp:sp>
    <dsp:sp modelId="{CA56BBF6-6C47-45CA-A077-D3145621701E}">
      <dsp:nvSpPr>
        <dsp:cNvPr id="0" name=""/>
        <dsp:cNvSpPr/>
      </dsp:nvSpPr>
      <dsp:spPr>
        <a:xfrm>
          <a:off x="3147322" y="1965331"/>
          <a:ext cx="2329692" cy="49169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kern="1200" dirty="0" smtClean="0">
              <a:solidFill>
                <a:schemeClr val="bg1"/>
              </a:solidFill>
            </a:rPr>
            <a:t>=</a:t>
          </a:r>
          <a:r>
            <a:rPr lang="en-GB" sz="2000" b="1" kern="1200" dirty="0" smtClean="0">
              <a:solidFill>
                <a:schemeClr val="bg1"/>
              </a:solidFill>
            </a:rPr>
            <a:t> Co-existing </a:t>
          </a:r>
          <a:r>
            <a:rPr lang="en-GB" sz="2000" b="1" kern="1200" dirty="0">
              <a:solidFill>
                <a:schemeClr val="bg1"/>
              </a:solidFill>
            </a:rPr>
            <a:t>diseases</a:t>
          </a:r>
          <a:r>
            <a:rPr lang="en-GB" sz="2000" b="0" kern="1200" dirty="0">
              <a:solidFill>
                <a:schemeClr val="bg1"/>
              </a:solidFill>
            </a:rPr>
            <a:t>, which </a:t>
          </a:r>
          <a:r>
            <a:rPr lang="en-GB" sz="2000" b="0" kern="1200" dirty="0" err="1">
              <a:solidFill>
                <a:schemeClr val="bg1"/>
              </a:solidFill>
            </a:rPr>
            <a:t>jeoparadize</a:t>
          </a:r>
          <a:r>
            <a:rPr lang="en-GB" sz="2000" b="0" kern="1200" dirty="0">
              <a:solidFill>
                <a:schemeClr val="bg1"/>
              </a:solidFill>
            </a:rPr>
            <a:t> patients or which increase mortality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kern="1200" dirty="0">
              <a:solidFill>
                <a:schemeClr val="bg1"/>
              </a:solidFill>
            </a:rPr>
            <a:t>e.g</a:t>
          </a:r>
          <a:r>
            <a:rPr lang="en-GB" sz="2000" b="0" kern="1200" dirty="0" smtClean="0">
              <a:solidFill>
                <a:schemeClr val="bg1"/>
              </a:solidFill>
            </a:rPr>
            <a:t>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kern="1200" dirty="0" smtClean="0">
              <a:solidFill>
                <a:schemeClr val="bg1"/>
              </a:solidFill>
            </a:rPr>
            <a:t>Asthma</a:t>
          </a:r>
          <a:endParaRPr lang="en-GB" sz="2000" b="0" kern="1200" dirty="0">
            <a:solidFill>
              <a:schemeClr val="bg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kern="1200" dirty="0" smtClean="0">
              <a:solidFill>
                <a:schemeClr val="bg1"/>
              </a:solidFill>
            </a:rPr>
            <a:t>Cardiac </a:t>
          </a:r>
          <a:r>
            <a:rPr lang="en-GB" sz="2000" b="0" kern="1200" dirty="0">
              <a:solidFill>
                <a:schemeClr val="bg1"/>
              </a:solidFill>
            </a:rPr>
            <a:t>disease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kern="1200" dirty="0" err="1" smtClean="0">
              <a:solidFill>
                <a:schemeClr val="bg1"/>
              </a:solidFill>
            </a:rPr>
            <a:t>Mastocytosis</a:t>
          </a:r>
          <a:endParaRPr lang="en-GB" sz="2000" b="0" kern="1200" dirty="0" smtClean="0">
            <a:solidFill>
              <a:schemeClr val="bg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b="0" kern="1200" dirty="0" smtClean="0">
            <a:solidFill>
              <a:schemeClr val="bg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b="0" kern="1200" dirty="0" smtClean="0">
            <a:solidFill>
              <a:schemeClr val="bg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b="0" kern="1200" dirty="0" smtClean="0">
            <a:solidFill>
              <a:schemeClr val="bg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b="0" kern="1200" dirty="0">
            <a:solidFill>
              <a:schemeClr val="bg1"/>
            </a:solidFill>
          </a:endParaRPr>
        </a:p>
      </dsp:txBody>
      <dsp:txXfrm>
        <a:off x="3215556" y="2033565"/>
        <a:ext cx="2193224" cy="4780460"/>
      </dsp:txXfrm>
    </dsp:sp>
    <dsp:sp modelId="{34155E7A-87A5-44EA-9807-18E95FD8AA9E}">
      <dsp:nvSpPr>
        <dsp:cNvPr id="0" name=""/>
        <dsp:cNvSpPr/>
      </dsp:nvSpPr>
      <dsp:spPr>
        <a:xfrm>
          <a:off x="5889558" y="956169"/>
          <a:ext cx="1976720" cy="8883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Co-factors</a:t>
          </a:r>
        </a:p>
      </dsp:txBody>
      <dsp:txXfrm>
        <a:off x="5915578" y="982189"/>
        <a:ext cx="1924680" cy="836351"/>
      </dsp:txXfrm>
    </dsp:sp>
    <dsp:sp modelId="{5491E939-7DD2-4DD3-B468-8FA9BE93F68D}">
      <dsp:nvSpPr>
        <dsp:cNvPr id="0" name=""/>
        <dsp:cNvSpPr/>
      </dsp:nvSpPr>
      <dsp:spPr>
        <a:xfrm>
          <a:off x="5771123" y="1908353"/>
          <a:ext cx="2213590" cy="49287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kern="1200" dirty="0"/>
            <a:t>= </a:t>
          </a:r>
          <a:r>
            <a:rPr lang="en-GB" sz="2000" b="0" kern="1200" dirty="0">
              <a:solidFill>
                <a:schemeClr val="tx1"/>
              </a:solidFill>
            </a:rPr>
            <a:t>a subgroup of risk factors</a:t>
          </a:r>
          <a:r>
            <a:rPr lang="en-GB" sz="2000" b="0" kern="1200" dirty="0"/>
            <a:t>, not acting on an immunological basis themselves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kern="1200" dirty="0" err="1"/>
            <a:t>eg</a:t>
          </a:r>
          <a:r>
            <a:rPr lang="en-GB" sz="2000" b="0" kern="1200" dirty="0"/>
            <a:t>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kern="1200" dirty="0"/>
            <a:t>Certain allergens (nuts)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kern="1200" dirty="0"/>
            <a:t>Adolescence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kern="1200" dirty="0"/>
            <a:t>ACE-inhibitors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kern="1200" dirty="0"/>
            <a:t>Beta-blockers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kern="1200" dirty="0" smtClean="0"/>
            <a:t>Psyche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b="0" kern="1200" dirty="0"/>
        </a:p>
      </dsp:txBody>
      <dsp:txXfrm>
        <a:off x="5835957" y="1973187"/>
        <a:ext cx="2083922" cy="47990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6D53AA-8D84-4A2E-9096-A31EC0EB2936}">
      <dsp:nvSpPr>
        <dsp:cNvPr id="0" name=""/>
        <dsp:cNvSpPr/>
      </dsp:nvSpPr>
      <dsp:spPr>
        <a:xfrm>
          <a:off x="4452510" y="475100"/>
          <a:ext cx="3550976" cy="7874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2467"/>
              </a:lnTo>
              <a:lnTo>
                <a:pt x="3550976" y="752467"/>
              </a:lnTo>
              <a:lnTo>
                <a:pt x="3550976" y="7874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5AC573-4E74-4989-9699-9BDA6970DC1A}">
      <dsp:nvSpPr>
        <dsp:cNvPr id="0" name=""/>
        <dsp:cNvSpPr/>
      </dsp:nvSpPr>
      <dsp:spPr>
        <a:xfrm>
          <a:off x="4452510" y="475100"/>
          <a:ext cx="2543700" cy="7879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3012"/>
              </a:lnTo>
              <a:lnTo>
                <a:pt x="2543700" y="753012"/>
              </a:lnTo>
              <a:lnTo>
                <a:pt x="2543700" y="7879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BA1F78-95DA-4164-920E-7C3390513618}">
      <dsp:nvSpPr>
        <dsp:cNvPr id="0" name=""/>
        <dsp:cNvSpPr/>
      </dsp:nvSpPr>
      <dsp:spPr>
        <a:xfrm>
          <a:off x="4452510" y="475100"/>
          <a:ext cx="1371030" cy="8461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1236"/>
              </a:lnTo>
              <a:lnTo>
                <a:pt x="1371030" y="811236"/>
              </a:lnTo>
              <a:lnTo>
                <a:pt x="1371030" y="8461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7F798D-63D3-4145-A5E5-BB15DE8859AE}">
      <dsp:nvSpPr>
        <dsp:cNvPr id="0" name=""/>
        <dsp:cNvSpPr/>
      </dsp:nvSpPr>
      <dsp:spPr>
        <a:xfrm>
          <a:off x="4269971" y="2728887"/>
          <a:ext cx="200465" cy="697991"/>
        </a:xfrm>
        <a:custGeom>
          <a:avLst/>
          <a:gdLst/>
          <a:ahLst/>
          <a:cxnLst/>
          <a:rect l="0" t="0" r="0" b="0"/>
          <a:pathLst>
            <a:path>
              <a:moveTo>
                <a:pt x="200465" y="0"/>
              </a:moveTo>
              <a:lnTo>
                <a:pt x="200465" y="697991"/>
              </a:lnTo>
              <a:lnTo>
                <a:pt x="0" y="6979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BE7735-21B8-4BF0-B2A7-7E480D88A2FA}">
      <dsp:nvSpPr>
        <dsp:cNvPr id="0" name=""/>
        <dsp:cNvSpPr/>
      </dsp:nvSpPr>
      <dsp:spPr>
        <a:xfrm>
          <a:off x="4175760" y="2243098"/>
          <a:ext cx="302934" cy="2326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745"/>
              </a:lnTo>
              <a:lnTo>
                <a:pt x="302934" y="197745"/>
              </a:lnTo>
              <a:lnTo>
                <a:pt x="302934" y="23269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E2891A-02D7-44A1-9F8C-4B68FDA82852}">
      <dsp:nvSpPr>
        <dsp:cNvPr id="0" name=""/>
        <dsp:cNvSpPr/>
      </dsp:nvSpPr>
      <dsp:spPr>
        <a:xfrm>
          <a:off x="4175760" y="475100"/>
          <a:ext cx="276750" cy="899525"/>
        </a:xfrm>
        <a:custGeom>
          <a:avLst/>
          <a:gdLst/>
          <a:ahLst/>
          <a:cxnLst/>
          <a:rect l="0" t="0" r="0" b="0"/>
          <a:pathLst>
            <a:path>
              <a:moveTo>
                <a:pt x="276750" y="0"/>
              </a:moveTo>
              <a:lnTo>
                <a:pt x="276750" y="864577"/>
              </a:lnTo>
              <a:lnTo>
                <a:pt x="0" y="864577"/>
              </a:lnTo>
              <a:lnTo>
                <a:pt x="0" y="8995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AE7E44-60C2-4542-86C2-0D0EE061F026}">
      <dsp:nvSpPr>
        <dsp:cNvPr id="0" name=""/>
        <dsp:cNvSpPr/>
      </dsp:nvSpPr>
      <dsp:spPr>
        <a:xfrm>
          <a:off x="756957" y="4680521"/>
          <a:ext cx="532731" cy="6393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9316"/>
              </a:lnTo>
              <a:lnTo>
                <a:pt x="532731" y="63931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BA7976-B653-41D6-984D-8128B6F72BFF}">
      <dsp:nvSpPr>
        <dsp:cNvPr id="0" name=""/>
        <dsp:cNvSpPr/>
      </dsp:nvSpPr>
      <dsp:spPr>
        <a:xfrm>
          <a:off x="2042183" y="3372565"/>
          <a:ext cx="91440" cy="671035"/>
        </a:xfrm>
        <a:custGeom>
          <a:avLst/>
          <a:gdLst/>
          <a:ahLst/>
          <a:cxnLst/>
          <a:rect l="0" t="0" r="0" b="0"/>
          <a:pathLst>
            <a:path>
              <a:moveTo>
                <a:pt x="47477" y="0"/>
              </a:moveTo>
              <a:lnTo>
                <a:pt x="47477" y="636086"/>
              </a:lnTo>
              <a:lnTo>
                <a:pt x="45720" y="636086"/>
              </a:lnTo>
              <a:lnTo>
                <a:pt x="45720" y="67103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97CFFF-A89F-4F3C-80A7-2F2FE9BF9B4D}">
      <dsp:nvSpPr>
        <dsp:cNvPr id="0" name=""/>
        <dsp:cNvSpPr/>
      </dsp:nvSpPr>
      <dsp:spPr>
        <a:xfrm>
          <a:off x="2089661" y="3089777"/>
          <a:ext cx="131878" cy="91440"/>
        </a:xfrm>
        <a:custGeom>
          <a:avLst/>
          <a:gdLst/>
          <a:ahLst/>
          <a:cxnLst/>
          <a:rect l="0" t="0" r="0" b="0"/>
          <a:pathLst>
            <a:path>
              <a:moveTo>
                <a:pt x="131878" y="45720"/>
              </a:moveTo>
              <a:lnTo>
                <a:pt x="131878" y="55317"/>
              </a:lnTo>
              <a:lnTo>
                <a:pt x="0" y="55317"/>
              </a:lnTo>
              <a:lnTo>
                <a:pt x="0" y="9026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AD5CE9-A312-4466-BD64-FC0586989F09}">
      <dsp:nvSpPr>
        <dsp:cNvPr id="0" name=""/>
        <dsp:cNvSpPr/>
      </dsp:nvSpPr>
      <dsp:spPr>
        <a:xfrm>
          <a:off x="1539941" y="2219055"/>
          <a:ext cx="681597" cy="2672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304"/>
              </a:lnTo>
              <a:lnTo>
                <a:pt x="681597" y="232304"/>
              </a:lnTo>
              <a:lnTo>
                <a:pt x="681597" y="26725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83502B-5895-40AC-AE15-497E04BA1F42}">
      <dsp:nvSpPr>
        <dsp:cNvPr id="0" name=""/>
        <dsp:cNvSpPr/>
      </dsp:nvSpPr>
      <dsp:spPr>
        <a:xfrm>
          <a:off x="1539941" y="475100"/>
          <a:ext cx="2912569" cy="905288"/>
        </a:xfrm>
        <a:custGeom>
          <a:avLst/>
          <a:gdLst/>
          <a:ahLst/>
          <a:cxnLst/>
          <a:rect l="0" t="0" r="0" b="0"/>
          <a:pathLst>
            <a:path>
              <a:moveTo>
                <a:pt x="2912569" y="0"/>
              </a:moveTo>
              <a:lnTo>
                <a:pt x="2912569" y="870340"/>
              </a:lnTo>
              <a:lnTo>
                <a:pt x="0" y="870340"/>
              </a:lnTo>
              <a:lnTo>
                <a:pt x="0" y="9052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49D975-78F1-4681-A571-AB08462A0653}">
      <dsp:nvSpPr>
        <dsp:cNvPr id="0" name=""/>
        <dsp:cNvSpPr/>
      </dsp:nvSpPr>
      <dsp:spPr>
        <a:xfrm>
          <a:off x="2370067" y="0"/>
          <a:ext cx="4164885" cy="4751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After emergency treatment for a suspected anaphylactic reaction</a:t>
          </a:r>
          <a:endParaRPr lang="en-GB" sz="1600" kern="1200" dirty="0"/>
        </a:p>
      </dsp:txBody>
      <dsp:txXfrm>
        <a:off x="2370067" y="0"/>
        <a:ext cx="4164885" cy="475100"/>
      </dsp:txXfrm>
    </dsp:sp>
    <dsp:sp modelId="{D58F5949-4495-4B7C-8148-5D85F924CB15}">
      <dsp:nvSpPr>
        <dsp:cNvPr id="0" name=""/>
        <dsp:cNvSpPr/>
      </dsp:nvSpPr>
      <dsp:spPr>
        <a:xfrm>
          <a:off x="293973" y="1380388"/>
          <a:ext cx="2491935" cy="8386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/>
            <a:t>Children</a:t>
          </a:r>
          <a:r>
            <a:rPr lang="en-GB" sz="1200" kern="1200" dirty="0" smtClean="0"/>
            <a:t> &lt;16 year-old: 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solidFill>
                <a:schemeClr val="tx1"/>
              </a:solidFill>
            </a:rPr>
            <a:t> </a:t>
          </a:r>
          <a:r>
            <a:rPr lang="en-GB" sz="1200" b="1" kern="1200" dirty="0" smtClean="0">
              <a:solidFill>
                <a:schemeClr val="tx1"/>
              </a:solidFill>
            </a:rPr>
            <a:t>Admission </a:t>
          </a:r>
          <a:endParaRPr lang="en-GB" sz="1200" b="1" kern="1200" dirty="0">
            <a:solidFill>
              <a:schemeClr val="tx1"/>
            </a:solidFill>
          </a:endParaRPr>
        </a:p>
      </dsp:txBody>
      <dsp:txXfrm>
        <a:off x="293973" y="1380388"/>
        <a:ext cx="2491935" cy="838667"/>
      </dsp:txXfrm>
    </dsp:sp>
    <dsp:sp modelId="{8C1BD229-0891-45C7-A53B-F937F487881D}">
      <dsp:nvSpPr>
        <dsp:cNvPr id="0" name=""/>
        <dsp:cNvSpPr/>
      </dsp:nvSpPr>
      <dsp:spPr>
        <a:xfrm>
          <a:off x="137743" y="2486308"/>
          <a:ext cx="4167591" cy="6491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400" b="1" kern="1200" dirty="0" smtClean="0">
              <a:solidFill>
                <a:schemeClr val="tx1"/>
              </a:solidFill>
            </a:rPr>
            <a:t>Mast Cell </a:t>
          </a:r>
          <a:r>
            <a:rPr lang="en-GB" sz="1400" b="1" kern="1200" dirty="0" err="1" smtClean="0">
              <a:solidFill>
                <a:schemeClr val="tx1"/>
              </a:solidFill>
            </a:rPr>
            <a:t>Tryptase</a:t>
          </a:r>
          <a:endParaRPr lang="en-GB" sz="1400" b="1" kern="1200" dirty="0" smtClean="0">
            <a:solidFill>
              <a:schemeClr val="tx1"/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400" kern="1200" dirty="0" smtClean="0"/>
            <a:t>As soon as possible after emergency RX and the second 1-2 hours  (no later than 4 hrs) after</a:t>
          </a:r>
        </a:p>
      </dsp:txBody>
      <dsp:txXfrm>
        <a:off x="137743" y="2486308"/>
        <a:ext cx="4167591" cy="649189"/>
      </dsp:txXfrm>
    </dsp:sp>
    <dsp:sp modelId="{55658C72-689F-478D-8311-244DCF1185FB}">
      <dsp:nvSpPr>
        <dsp:cNvPr id="0" name=""/>
        <dsp:cNvSpPr/>
      </dsp:nvSpPr>
      <dsp:spPr>
        <a:xfrm>
          <a:off x="2078374" y="3180043"/>
          <a:ext cx="22573" cy="1925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err="1" smtClean="0"/>
            <a:t>er</a:t>
          </a:r>
          <a:endParaRPr lang="en-GB" sz="1400" kern="1200" dirty="0"/>
        </a:p>
      </dsp:txBody>
      <dsp:txXfrm>
        <a:off x="2078374" y="3180043"/>
        <a:ext cx="22573" cy="192521"/>
      </dsp:txXfrm>
    </dsp:sp>
    <dsp:sp modelId="{C15DE9D1-CB43-49AB-93B6-9FEE3D644BBC}">
      <dsp:nvSpPr>
        <dsp:cNvPr id="0" name=""/>
        <dsp:cNvSpPr/>
      </dsp:nvSpPr>
      <dsp:spPr>
        <a:xfrm>
          <a:off x="424220" y="4043600"/>
          <a:ext cx="3327365" cy="6369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Adrenaline </a:t>
          </a:r>
          <a:r>
            <a:rPr lang="en-GB" sz="1400" kern="1200" dirty="0" err="1" smtClean="0"/>
            <a:t>Autoinjector</a:t>
          </a:r>
          <a:r>
            <a:rPr lang="en-GB" sz="1400" kern="1200" dirty="0" smtClean="0"/>
            <a:t> &amp; Patient Info &amp; Support before discharge</a:t>
          </a:r>
          <a:endParaRPr lang="en-GB" sz="1400" kern="1200" dirty="0"/>
        </a:p>
      </dsp:txBody>
      <dsp:txXfrm>
        <a:off x="424220" y="4043600"/>
        <a:ext cx="3327365" cy="636920"/>
      </dsp:txXfrm>
    </dsp:sp>
    <dsp:sp modelId="{DD6FCC6F-EDA5-43DC-973C-F5AC1B2F3C81}">
      <dsp:nvSpPr>
        <dsp:cNvPr id="0" name=""/>
        <dsp:cNvSpPr/>
      </dsp:nvSpPr>
      <dsp:spPr>
        <a:xfrm>
          <a:off x="1289689" y="5025698"/>
          <a:ext cx="1447481" cy="5882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Specialist Allergy Service</a:t>
          </a:r>
          <a:endParaRPr lang="en-GB" sz="1400" kern="1200" dirty="0"/>
        </a:p>
      </dsp:txBody>
      <dsp:txXfrm>
        <a:off x="1289689" y="5025698"/>
        <a:ext cx="1447481" cy="588277"/>
      </dsp:txXfrm>
    </dsp:sp>
    <dsp:sp modelId="{8641AEC3-4F4A-481C-96CC-408C80028149}">
      <dsp:nvSpPr>
        <dsp:cNvPr id="0" name=""/>
        <dsp:cNvSpPr/>
      </dsp:nvSpPr>
      <dsp:spPr>
        <a:xfrm>
          <a:off x="3075180" y="1374625"/>
          <a:ext cx="2201158" cy="8684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/>
            <a:t>Adults</a:t>
          </a:r>
          <a:r>
            <a:rPr lang="en-GB" sz="1200" kern="1200" dirty="0" smtClean="0"/>
            <a:t> &gt;16 year-old: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/>
            <a:t>Observation for 6-12 </a:t>
          </a:r>
          <a:r>
            <a:rPr lang="en-GB" sz="1200" b="1" kern="1200" dirty="0" err="1" smtClean="0"/>
            <a:t>hrs</a:t>
          </a:r>
          <a:r>
            <a:rPr lang="en-GB" sz="1200" b="1" kern="1200" dirty="0" smtClean="0"/>
            <a:t> </a:t>
          </a:r>
          <a:r>
            <a:rPr lang="en-GB" sz="1200" kern="1200" dirty="0" smtClean="0"/>
            <a:t>from onset of symptoms </a:t>
          </a:r>
          <a:endParaRPr lang="en-GB" sz="1200" kern="1200" dirty="0"/>
        </a:p>
      </dsp:txBody>
      <dsp:txXfrm>
        <a:off x="3075180" y="1374625"/>
        <a:ext cx="2201158" cy="868472"/>
      </dsp:txXfrm>
    </dsp:sp>
    <dsp:sp modelId="{3BE2CEE1-EE63-4A71-BE30-8A4A25D77266}">
      <dsp:nvSpPr>
        <dsp:cNvPr id="0" name=""/>
        <dsp:cNvSpPr/>
      </dsp:nvSpPr>
      <dsp:spPr>
        <a:xfrm>
          <a:off x="4468372" y="2475792"/>
          <a:ext cx="20646" cy="2530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1100" kern="1200" dirty="0"/>
        </a:p>
      </dsp:txBody>
      <dsp:txXfrm>
        <a:off x="4468372" y="2475792"/>
        <a:ext cx="20646" cy="253095"/>
      </dsp:txXfrm>
    </dsp:sp>
    <dsp:sp modelId="{305D3A08-1342-49D3-AEB6-E4E9E16D031B}">
      <dsp:nvSpPr>
        <dsp:cNvPr id="0" name=""/>
        <dsp:cNvSpPr/>
      </dsp:nvSpPr>
      <dsp:spPr>
        <a:xfrm>
          <a:off x="825036" y="3229365"/>
          <a:ext cx="3444934" cy="3950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Refer</a:t>
          </a:r>
          <a:r>
            <a:rPr lang="en-GB" sz="1100" kern="1200" dirty="0" smtClean="0"/>
            <a:t>	</a:t>
          </a:r>
          <a:endParaRPr lang="en-GB" sz="1100" kern="1200" dirty="0"/>
        </a:p>
      </dsp:txBody>
      <dsp:txXfrm>
        <a:off x="825036" y="3229365"/>
        <a:ext cx="3444934" cy="395028"/>
      </dsp:txXfrm>
    </dsp:sp>
    <dsp:sp modelId="{CD32887A-4538-4496-AAE0-C644CC48DEC7}">
      <dsp:nvSpPr>
        <dsp:cNvPr id="0" name=""/>
        <dsp:cNvSpPr/>
      </dsp:nvSpPr>
      <dsp:spPr>
        <a:xfrm>
          <a:off x="5428504" y="1321284"/>
          <a:ext cx="790074" cy="5350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NICE pathway for Drug Allergy</a:t>
          </a:r>
          <a:endParaRPr lang="en-GB" sz="1100" kern="1200" dirty="0"/>
        </a:p>
      </dsp:txBody>
      <dsp:txXfrm>
        <a:off x="5428504" y="1321284"/>
        <a:ext cx="790074" cy="535069"/>
      </dsp:txXfrm>
    </dsp:sp>
    <dsp:sp modelId="{2C86D9A8-1663-4F36-82A1-CA19B19C1F1D}">
      <dsp:nvSpPr>
        <dsp:cNvPr id="0" name=""/>
        <dsp:cNvSpPr/>
      </dsp:nvSpPr>
      <dsp:spPr>
        <a:xfrm>
          <a:off x="6537623" y="1263060"/>
          <a:ext cx="917175" cy="6343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NICE pathway for Food Allergy</a:t>
          </a:r>
          <a:endParaRPr lang="en-GB" sz="1100" kern="1200" dirty="0"/>
        </a:p>
      </dsp:txBody>
      <dsp:txXfrm>
        <a:off x="6537623" y="1263060"/>
        <a:ext cx="917175" cy="634351"/>
      </dsp:txXfrm>
    </dsp:sp>
    <dsp:sp modelId="{2F75CFAD-FBAB-41C6-B246-8E0889AD55D0}">
      <dsp:nvSpPr>
        <dsp:cNvPr id="0" name=""/>
        <dsp:cNvSpPr/>
      </dsp:nvSpPr>
      <dsp:spPr>
        <a:xfrm>
          <a:off x="7517246" y="1262516"/>
          <a:ext cx="972480" cy="3118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NICE </a:t>
          </a:r>
          <a:r>
            <a:rPr lang="en-GB" sz="1100" kern="1200" dirty="0" err="1" smtClean="0"/>
            <a:t>patway</a:t>
          </a:r>
          <a:r>
            <a:rPr lang="en-GB" sz="1100" kern="1200" dirty="0" smtClean="0"/>
            <a:t> for pt. experience </a:t>
          </a:r>
          <a:endParaRPr lang="en-GB" sz="1100" kern="1200" dirty="0"/>
        </a:p>
      </dsp:txBody>
      <dsp:txXfrm>
        <a:off x="7517246" y="1262516"/>
        <a:ext cx="972480" cy="3118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9350A1-D4E9-4B6F-A4E2-6388635C2A0D}" type="datetimeFigureOut">
              <a:rPr lang="en-GB" smtClean="0"/>
              <a:t>12/07/2016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1AAEE3-6491-40EF-B9C1-B0C9A9A151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06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&amp;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AAEE3-6491-40EF-B9C1-B0C9A9A151F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11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5EFCE-F6DB-4716-9ECF-943607F15227}" type="datetimeFigureOut">
              <a:rPr lang="en-GB" smtClean="0"/>
              <a:t>12/07/2016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04C08-9DBE-4829-ACC4-743EC92403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891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5EFCE-F6DB-4716-9ECF-943607F15227}" type="datetimeFigureOut">
              <a:rPr lang="en-GB" smtClean="0"/>
              <a:t>12/07/2016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04C08-9DBE-4829-ACC4-743EC92403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093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5EFCE-F6DB-4716-9ECF-943607F15227}" type="datetimeFigureOut">
              <a:rPr lang="en-GB" smtClean="0"/>
              <a:t>12/07/2016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04C08-9DBE-4829-ACC4-743EC92403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943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5EFCE-F6DB-4716-9ECF-943607F15227}" type="datetimeFigureOut">
              <a:rPr lang="en-GB" smtClean="0"/>
              <a:t>12/07/2016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04C08-9DBE-4829-ACC4-743EC92403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322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5EFCE-F6DB-4716-9ECF-943607F15227}" type="datetimeFigureOut">
              <a:rPr lang="en-GB" smtClean="0"/>
              <a:t>12/07/2016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04C08-9DBE-4829-ACC4-743EC92403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1232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5EFCE-F6DB-4716-9ECF-943607F15227}" type="datetimeFigureOut">
              <a:rPr lang="en-GB" smtClean="0"/>
              <a:t>12/07/2016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04C08-9DBE-4829-ACC4-743EC92403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210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5EFCE-F6DB-4716-9ECF-943607F15227}" type="datetimeFigureOut">
              <a:rPr lang="en-GB" smtClean="0"/>
              <a:t>12/07/2016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04C08-9DBE-4829-ACC4-743EC92403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443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5EFCE-F6DB-4716-9ECF-943607F15227}" type="datetimeFigureOut">
              <a:rPr lang="en-GB" smtClean="0"/>
              <a:t>12/07/2016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04C08-9DBE-4829-ACC4-743EC92403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3081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5EFCE-F6DB-4716-9ECF-943607F15227}" type="datetimeFigureOut">
              <a:rPr lang="en-GB" smtClean="0"/>
              <a:t>12/07/2016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04C08-9DBE-4829-ACC4-743EC92403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439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5EFCE-F6DB-4716-9ECF-943607F15227}" type="datetimeFigureOut">
              <a:rPr lang="en-GB" smtClean="0"/>
              <a:t>12/07/2016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04C08-9DBE-4829-ACC4-743EC92403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432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5EFCE-F6DB-4716-9ECF-943607F15227}" type="datetimeFigureOut">
              <a:rPr lang="en-GB" smtClean="0"/>
              <a:t>12/07/2016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04C08-9DBE-4829-ACC4-743EC92403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36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5EFCE-F6DB-4716-9ECF-943607F15227}" type="datetimeFigureOut">
              <a:rPr lang="en-GB" smtClean="0"/>
              <a:t>12/07/2016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04C08-9DBE-4829-ACC4-743EC92403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85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132856"/>
            <a:ext cx="7846640" cy="187463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YHPA Immunology Symposium</a:t>
            </a:r>
            <a:br>
              <a:rPr lang="en-GB" dirty="0" smtClean="0"/>
            </a:br>
            <a:r>
              <a:rPr lang="en-GB" dirty="0" smtClean="0"/>
              <a:t>Anaphylaxis</a:t>
            </a:r>
            <a:br>
              <a:rPr lang="en-GB" dirty="0" smtClean="0"/>
            </a:br>
            <a:r>
              <a:rPr lang="en-GB" dirty="0" err="1" smtClean="0"/>
              <a:t>Urticaria</a:t>
            </a:r>
            <a:r>
              <a:rPr lang="en-GB" dirty="0" smtClean="0"/>
              <a:t> &amp; Angioedema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86455"/>
            <a:ext cx="6413980" cy="1950857"/>
          </a:xfrm>
        </p:spPr>
        <p:txBody>
          <a:bodyPr>
            <a:noAutofit/>
          </a:bodyPr>
          <a:lstStyle/>
          <a:p>
            <a:r>
              <a:rPr lang="en-GB" sz="1100" b="1" dirty="0"/>
              <a:t/>
            </a:r>
            <a:br>
              <a:rPr lang="en-GB" sz="1100" b="1" dirty="0"/>
            </a:br>
            <a:r>
              <a:rPr lang="en-GB" sz="2000" b="1" dirty="0" smtClean="0">
                <a:solidFill>
                  <a:schemeClr val="tx2"/>
                </a:solidFill>
              </a:rPr>
              <a:t>Vincent St </a:t>
            </a:r>
            <a:r>
              <a:rPr lang="en-GB" sz="2000" b="1" dirty="0" err="1" smtClean="0">
                <a:solidFill>
                  <a:schemeClr val="tx2"/>
                </a:solidFill>
              </a:rPr>
              <a:t>Aubyn</a:t>
            </a:r>
            <a:r>
              <a:rPr lang="en-GB" sz="2000" b="1" dirty="0" smtClean="0">
                <a:solidFill>
                  <a:schemeClr val="tx2"/>
                </a:solidFill>
              </a:rPr>
              <a:t> Crump FRCP</a:t>
            </a:r>
            <a:endParaRPr lang="en-GB" sz="2000" dirty="0">
              <a:solidFill>
                <a:schemeClr val="tx2"/>
              </a:solidFill>
            </a:endParaRPr>
          </a:p>
          <a:p>
            <a:r>
              <a:rPr lang="en-GB" sz="2000" b="1" dirty="0">
                <a:solidFill>
                  <a:schemeClr val="tx2"/>
                </a:solidFill>
              </a:rPr>
              <a:t> The </a:t>
            </a:r>
            <a:r>
              <a:rPr lang="en-GB" sz="2000" b="1" dirty="0" err="1">
                <a:solidFill>
                  <a:schemeClr val="tx2"/>
                </a:solidFill>
              </a:rPr>
              <a:t>Samlesbury</a:t>
            </a:r>
            <a:r>
              <a:rPr lang="en-GB" sz="2000" b="1" dirty="0">
                <a:solidFill>
                  <a:schemeClr val="tx2"/>
                </a:solidFill>
              </a:rPr>
              <a:t> Hotel</a:t>
            </a:r>
            <a:endParaRPr lang="en-GB" sz="2000" dirty="0">
              <a:solidFill>
                <a:schemeClr val="tx2"/>
              </a:solidFill>
            </a:endParaRPr>
          </a:p>
          <a:p>
            <a:r>
              <a:rPr lang="en-GB" sz="2000" b="1" dirty="0" smtClean="0">
                <a:solidFill>
                  <a:schemeClr val="tx2"/>
                </a:solidFill>
              </a:rPr>
              <a:t>Saturday</a:t>
            </a:r>
            <a:r>
              <a:rPr lang="en-GB" sz="2000" b="1" dirty="0">
                <a:solidFill>
                  <a:schemeClr val="tx2"/>
                </a:solidFill>
              </a:rPr>
              <a:t>, 21st May 2016</a:t>
            </a:r>
            <a:endParaRPr lang="en-GB" sz="2000" dirty="0">
              <a:solidFill>
                <a:schemeClr val="tx2"/>
              </a:solidFill>
            </a:endParaRPr>
          </a:p>
          <a:p>
            <a:r>
              <a:rPr lang="en-GB" sz="1200" dirty="0"/>
              <a:t> </a:t>
            </a:r>
          </a:p>
        </p:txBody>
      </p:sp>
      <p:pic>
        <p:nvPicPr>
          <p:cNvPr id="2050" name="Picture 2" descr="http://www.worldallergy.org/UserFiles/image/4_iStock_000017668112_Doub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751" y="5845904"/>
            <a:ext cx="1516249" cy="101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5"/>
          <p:cNvPicPr>
            <a:picLocks noChangeAspect="1"/>
          </p:cNvPicPr>
          <p:nvPr/>
        </p:nvPicPr>
        <p:blipFill>
          <a:blip r:embed="rId3"/>
          <a:srcRect t="19065" b="19065"/>
          <a:stretch>
            <a:fillRect/>
          </a:stretch>
        </p:blipFill>
        <p:spPr>
          <a:xfrm>
            <a:off x="49336" y="9383"/>
            <a:ext cx="2987438" cy="1647259"/>
          </a:xfrm>
          <a:prstGeom prst="rect">
            <a:avLst/>
          </a:prstGeom>
        </p:spPr>
      </p:pic>
      <p:pic>
        <p:nvPicPr>
          <p:cNvPr id="6" name="Picture 2" descr="C:\Users\vincent\Documents\LOGOS\Allergy Doctor Logo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376" y="5949280"/>
            <a:ext cx="3280445" cy="787651"/>
          </a:xfrm>
          <a:prstGeom prst="rect">
            <a:avLst/>
          </a:prstGeom>
          <a:noFill/>
        </p:spPr>
      </p:pic>
      <p:pic>
        <p:nvPicPr>
          <p:cNvPr id="7" name="Picture 2" descr="https://static-content.springer.com/image/art%3A10.4076%2F1752-1947-3-7319/MediaObjects/13256_2008_Article_667_Fig1_HTM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84692"/>
            <a:ext cx="2250697" cy="180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hpcimedia.com/images/website/ProductProfiles/DIR_21/F_2590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79" y="4376059"/>
            <a:ext cx="2051721" cy="86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alk-abello.com/DK/plejepersonale/jext/PublishingImages/432x150_Jext_HC_S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215" y="5217304"/>
            <a:ext cx="1697360" cy="58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igure 1. Tongue swelling may be the most prominent feature of ACE inhibitor angioedema and can make intubation challengi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1" y="4376059"/>
            <a:ext cx="2262181" cy="131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79912" y="6165304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Nothing to declare: </a:t>
            </a:r>
          </a:p>
          <a:p>
            <a:r>
              <a:rPr lang="en-GB" dirty="0" smtClean="0"/>
              <a:t>No conflict of Interest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013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Rare anaphylaxis  continued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2 weeks later </a:t>
            </a:r>
            <a:endParaRPr lang="en-GB" b="1" dirty="0" smtClean="0"/>
          </a:p>
          <a:p>
            <a:r>
              <a:rPr lang="en-GB" b="1" dirty="0" smtClean="0"/>
              <a:t>Skin Prick Test </a:t>
            </a:r>
          </a:p>
          <a:p>
            <a:pPr lvl="1"/>
            <a:r>
              <a:rPr lang="en-GB" dirty="0" smtClean="0"/>
              <a:t>sample of husbands semen:</a:t>
            </a:r>
            <a:r>
              <a:rPr lang="en-GB" b="1" dirty="0" smtClean="0"/>
              <a:t>12mm</a:t>
            </a:r>
            <a:endParaRPr lang="en-GB" dirty="0" smtClean="0"/>
          </a:p>
          <a:p>
            <a:pPr lvl="1"/>
            <a:r>
              <a:rPr lang="en-GB" dirty="0" smtClean="0"/>
              <a:t>Saline: 0</a:t>
            </a:r>
          </a:p>
          <a:p>
            <a:pPr lvl="1"/>
            <a:r>
              <a:rPr lang="en-GB" dirty="0" smtClean="0"/>
              <a:t>Histamine: 5mm</a:t>
            </a:r>
          </a:p>
          <a:p>
            <a:r>
              <a:rPr lang="en-GB" b="1" dirty="0" smtClean="0"/>
              <a:t>Specific </a:t>
            </a:r>
            <a:r>
              <a:rPr lang="en-GB" b="1" dirty="0" err="1" smtClean="0"/>
              <a:t>IgE</a:t>
            </a:r>
            <a:r>
              <a:rPr lang="en-GB" b="1" dirty="0" smtClean="0"/>
              <a:t> semen: class 3</a:t>
            </a:r>
          </a:p>
          <a:p>
            <a:endParaRPr lang="en-GB" dirty="0"/>
          </a:p>
          <a:p>
            <a:r>
              <a:rPr lang="en-GB" dirty="0" smtClean="0"/>
              <a:t>Diagnosis: Semen Anaphylaxis</a:t>
            </a:r>
          </a:p>
          <a:p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328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Case 4:  MB,26 </a:t>
            </a:r>
            <a:r>
              <a:rPr lang="en-US" dirty="0" err="1"/>
              <a:t>yr</a:t>
            </a:r>
            <a:r>
              <a:rPr lang="en-US" dirty="0"/>
              <a:t>-old female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19256" cy="42813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 smtClean="0"/>
              <a:t>   “</a:t>
            </a:r>
            <a:r>
              <a:rPr lang="en-US" sz="1400" b="1" dirty="0" smtClean="0"/>
              <a:t>Peanut anaphylaxis since age 13 </a:t>
            </a:r>
            <a:r>
              <a:rPr lang="en-US" sz="1400" b="1" dirty="0" err="1" smtClean="0"/>
              <a:t>yrs</a:t>
            </a:r>
            <a:r>
              <a:rPr lang="en-US" sz="1400" b="1" dirty="0" smtClean="0"/>
              <a:t>-old”</a:t>
            </a:r>
          </a:p>
          <a:p>
            <a:r>
              <a:rPr lang="en-US" sz="1400" dirty="0" smtClean="0"/>
              <a:t>Over last 1 year </a:t>
            </a:r>
            <a:r>
              <a:rPr lang="en-US" sz="1400" b="1" dirty="0" smtClean="0"/>
              <a:t>anaphylaxis to increasing number of unrelated foods </a:t>
            </a:r>
            <a:r>
              <a:rPr lang="en-US" sz="1400" dirty="0" smtClean="0"/>
              <a:t>(soy, sesame, some unknown foods -reactions always occur after eating.</a:t>
            </a:r>
          </a:p>
          <a:p>
            <a:pPr lvl="1"/>
            <a:r>
              <a:rPr lang="en-US" sz="1400" dirty="0" smtClean="0"/>
              <a:t>Reactions always while eating or within 1 hour</a:t>
            </a:r>
          </a:p>
          <a:p>
            <a:pPr lvl="1"/>
            <a:r>
              <a:rPr lang="en-US" sz="1400" dirty="0" smtClean="0"/>
              <a:t>Sometimes hives, sometimes ‘bright red all over’/flushing, </a:t>
            </a:r>
          </a:p>
          <a:p>
            <a:pPr lvl="1"/>
            <a:r>
              <a:rPr lang="en-US" sz="1400" b="1" dirty="0" smtClean="0"/>
              <a:t>throat closes up and she cant breathe-</a:t>
            </a:r>
            <a:r>
              <a:rPr lang="en-US" sz="1400" dirty="0" smtClean="0"/>
              <a:t>&gt; Ambulance</a:t>
            </a:r>
          </a:p>
          <a:p>
            <a:pPr lvl="1"/>
            <a:r>
              <a:rPr lang="en-US" sz="1400" dirty="0" smtClean="0"/>
              <a:t>About </a:t>
            </a:r>
            <a:r>
              <a:rPr lang="en-US" sz="1400" b="1" dirty="0" smtClean="0"/>
              <a:t>10 visits to A/E in last 6m &amp; used her </a:t>
            </a:r>
            <a:r>
              <a:rPr lang="en-US" sz="1400" b="1" dirty="0" err="1" smtClean="0"/>
              <a:t>EpiPen</a:t>
            </a:r>
            <a:r>
              <a:rPr lang="en-US" sz="1400" b="1" dirty="0" smtClean="0"/>
              <a:t>  x3 times in last year </a:t>
            </a:r>
            <a:r>
              <a:rPr lang="en-US" sz="1400" dirty="0" smtClean="0"/>
              <a:t>&amp; </a:t>
            </a:r>
            <a:r>
              <a:rPr lang="en-US" sz="1400" b="1" dirty="0" smtClean="0"/>
              <a:t>Flight emergency landing: peanut</a:t>
            </a:r>
          </a:p>
          <a:p>
            <a:r>
              <a:rPr lang="en-US" sz="1400" b="1" dirty="0" smtClean="0"/>
              <a:t>Medications</a:t>
            </a:r>
          </a:p>
          <a:p>
            <a:pPr lvl="1"/>
            <a:r>
              <a:rPr lang="en-US" sz="1400" b="1" dirty="0" err="1" smtClean="0"/>
              <a:t>EpiPen</a:t>
            </a:r>
            <a:r>
              <a:rPr lang="en-US" sz="1400" b="1" dirty="0" smtClean="0"/>
              <a:t> X 4</a:t>
            </a:r>
          </a:p>
          <a:p>
            <a:pPr lvl="1"/>
            <a:r>
              <a:rPr lang="en-US" sz="1400" dirty="0" err="1" smtClean="0"/>
              <a:t>Seretide</a:t>
            </a:r>
            <a:r>
              <a:rPr lang="en-US" sz="1400" dirty="0" smtClean="0"/>
              <a:t> inhaler</a:t>
            </a:r>
          </a:p>
          <a:p>
            <a:pPr lvl="1"/>
            <a:r>
              <a:rPr lang="en-US" sz="1400" dirty="0" err="1" smtClean="0"/>
              <a:t>Loratidine</a:t>
            </a:r>
            <a:r>
              <a:rPr lang="en-US" sz="1400" dirty="0" smtClean="0"/>
              <a:t> 10mg </a:t>
            </a:r>
            <a:r>
              <a:rPr lang="en-US" sz="1400" dirty="0" err="1" smtClean="0"/>
              <a:t>bd</a:t>
            </a:r>
            <a:r>
              <a:rPr lang="en-US" sz="1400" dirty="0" smtClean="0"/>
              <a:t> &amp;</a:t>
            </a:r>
            <a:r>
              <a:rPr lang="en-US" sz="1400" dirty="0"/>
              <a:t>Cetirizine 10mg </a:t>
            </a:r>
            <a:r>
              <a:rPr lang="en-US" sz="1400" dirty="0" smtClean="0"/>
              <a:t>nocte</a:t>
            </a:r>
          </a:p>
          <a:p>
            <a:r>
              <a:rPr lang="en-US" sz="1400" b="1" dirty="0" smtClean="0"/>
              <a:t>Past Medical History</a:t>
            </a:r>
          </a:p>
          <a:p>
            <a:pPr lvl="1"/>
            <a:r>
              <a:rPr lang="en-US" sz="1400" dirty="0" smtClean="0"/>
              <a:t>Asthma since age 5yrs</a:t>
            </a:r>
          </a:p>
          <a:p>
            <a:pPr lvl="1"/>
            <a:r>
              <a:rPr lang="en-US" sz="1400" dirty="0" smtClean="0"/>
              <a:t>Atopic eczema as infant</a:t>
            </a:r>
          </a:p>
          <a:p>
            <a:pPr lvl="1"/>
            <a:r>
              <a:rPr lang="en-US" sz="1400" dirty="0" smtClean="0"/>
              <a:t>Possible Chronic spontaneous </a:t>
            </a:r>
            <a:r>
              <a:rPr lang="en-US" sz="1400" dirty="0" err="1" smtClean="0"/>
              <a:t>urticaria</a:t>
            </a:r>
            <a:endParaRPr lang="en-US" sz="1400" dirty="0" smtClean="0"/>
          </a:p>
          <a:p>
            <a:r>
              <a:rPr lang="en-US" sz="1400" b="1" dirty="0" smtClean="0"/>
              <a:t>Social/ Family history</a:t>
            </a:r>
          </a:p>
          <a:p>
            <a:pPr lvl="1"/>
            <a:r>
              <a:rPr lang="en-US" sz="1400" dirty="0" smtClean="0"/>
              <a:t>Works in bank, smokes 5cgs/</a:t>
            </a:r>
            <a:r>
              <a:rPr lang="en-US" sz="1400" dirty="0" err="1" smtClean="0"/>
              <a:t>dy</a:t>
            </a:r>
            <a:endParaRPr lang="en-US" sz="1400" dirty="0" smtClean="0"/>
          </a:p>
          <a:p>
            <a:pPr lvl="1"/>
            <a:r>
              <a:rPr lang="en-US" sz="1400" dirty="0" smtClean="0"/>
              <a:t>sister has asthma &amp; Nut allergy</a:t>
            </a:r>
          </a:p>
          <a:p>
            <a:r>
              <a:rPr lang="en-US" sz="1400" b="1" dirty="0" smtClean="0"/>
              <a:t>Diet</a:t>
            </a:r>
            <a:r>
              <a:rPr lang="en-US" sz="1400" dirty="0" smtClean="0"/>
              <a:t>: Meticulously reads labels and </a:t>
            </a:r>
            <a:r>
              <a:rPr lang="en-US" sz="1400" b="1" dirty="0" smtClean="0"/>
              <a:t>strictly avoids </a:t>
            </a:r>
            <a:r>
              <a:rPr lang="en-US" sz="1400" dirty="0" smtClean="0"/>
              <a:t>peanuts, nuts, seeds, egg, milk, most fruits, </a:t>
            </a:r>
            <a:r>
              <a:rPr lang="is-IS" sz="1400" dirty="0" smtClean="0"/>
              <a:t>….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8988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Investigations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539552" y="1628800"/>
            <a:ext cx="4040188" cy="639762"/>
          </a:xfrm>
        </p:spPr>
        <p:txBody>
          <a:bodyPr>
            <a:normAutofit/>
          </a:bodyPr>
          <a:lstStyle/>
          <a:p>
            <a:r>
              <a:rPr lang="en-GB" dirty="0" smtClean="0"/>
              <a:t>Skin Prick Test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Specific </a:t>
            </a:r>
            <a:r>
              <a:rPr lang="en-GB" dirty="0" err="1" smtClean="0"/>
              <a:t>IgE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lvl="1"/>
            <a:r>
              <a:rPr lang="en-US" sz="1600" b="1" dirty="0" smtClean="0">
                <a:solidFill>
                  <a:prstClr val="black"/>
                </a:solidFill>
              </a:rPr>
              <a:t>Peanut</a:t>
            </a:r>
            <a:r>
              <a:rPr lang="en-US" sz="1600" b="1" dirty="0">
                <a:solidFill>
                  <a:prstClr val="black"/>
                </a:solidFill>
              </a:rPr>
              <a:t>: 0</a:t>
            </a:r>
          </a:p>
          <a:p>
            <a:pPr lvl="1"/>
            <a:r>
              <a:rPr lang="en-US" sz="1600" dirty="0" err="1">
                <a:solidFill>
                  <a:prstClr val="black"/>
                </a:solidFill>
              </a:rPr>
              <a:t>Ara</a:t>
            </a:r>
            <a:r>
              <a:rPr lang="en-US" sz="1600" dirty="0">
                <a:solidFill>
                  <a:prstClr val="black"/>
                </a:solidFill>
              </a:rPr>
              <a:t> h 2: 0</a:t>
            </a:r>
          </a:p>
          <a:p>
            <a:pPr lvl="1"/>
            <a:r>
              <a:rPr lang="en-US" sz="1600" b="1" dirty="0">
                <a:solidFill>
                  <a:prstClr val="black"/>
                </a:solidFill>
              </a:rPr>
              <a:t>ALL tree nuts: negative</a:t>
            </a:r>
          </a:p>
          <a:p>
            <a:pPr lvl="1"/>
            <a:r>
              <a:rPr lang="en-US" sz="1600" dirty="0">
                <a:solidFill>
                  <a:prstClr val="black"/>
                </a:solidFill>
              </a:rPr>
              <a:t>Milk:0</a:t>
            </a:r>
          </a:p>
          <a:p>
            <a:pPr lvl="1"/>
            <a:r>
              <a:rPr lang="en-US" sz="1600" dirty="0">
                <a:solidFill>
                  <a:prstClr val="black"/>
                </a:solidFill>
              </a:rPr>
              <a:t>Egg: 0</a:t>
            </a:r>
          </a:p>
          <a:p>
            <a:pPr lvl="1"/>
            <a:r>
              <a:rPr lang="en-US" sz="1600" dirty="0">
                <a:solidFill>
                  <a:prstClr val="black"/>
                </a:solidFill>
              </a:rPr>
              <a:t>Wheat: class 2 (o-5)</a:t>
            </a:r>
          </a:p>
          <a:p>
            <a:pPr lvl="0"/>
            <a:endParaRPr lang="en-US" sz="1600" dirty="0" smtClean="0">
              <a:solidFill>
                <a:prstClr val="black"/>
              </a:solidFill>
            </a:endParaRPr>
          </a:p>
          <a:p>
            <a:pPr lvl="0"/>
            <a:r>
              <a:rPr lang="en-US" sz="1600" dirty="0" smtClean="0">
                <a:solidFill>
                  <a:prstClr val="black"/>
                </a:solidFill>
              </a:rPr>
              <a:t>Previous </a:t>
            </a:r>
            <a:r>
              <a:rPr lang="en-US" sz="1600" dirty="0">
                <a:solidFill>
                  <a:prstClr val="black"/>
                </a:solidFill>
              </a:rPr>
              <a:t>investigations:</a:t>
            </a:r>
          </a:p>
          <a:p>
            <a:pPr lvl="1"/>
            <a:r>
              <a:rPr lang="en-US" sz="1600" dirty="0">
                <a:solidFill>
                  <a:prstClr val="black"/>
                </a:solidFill>
              </a:rPr>
              <a:t>Had a blood test which said she was allergic to peanut, milk, egg, soy, wheat</a:t>
            </a:r>
            <a:r>
              <a:rPr lang="en-US" sz="1400" dirty="0">
                <a:solidFill>
                  <a:prstClr val="black"/>
                </a:solidFill>
              </a:rPr>
              <a:t>)</a:t>
            </a:r>
          </a:p>
          <a:p>
            <a:endParaRPr lang="en-GB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lvl="1"/>
            <a:r>
              <a:rPr lang="en-US" sz="1600" dirty="0" smtClean="0"/>
              <a:t>House dust mite: 10mm</a:t>
            </a:r>
          </a:p>
          <a:p>
            <a:pPr lvl="1"/>
            <a:r>
              <a:rPr lang="en-US" sz="1600" dirty="0" smtClean="0"/>
              <a:t>Grass: 10mm</a:t>
            </a:r>
          </a:p>
          <a:p>
            <a:pPr lvl="1"/>
            <a:r>
              <a:rPr lang="en-US" sz="1600" dirty="0" smtClean="0"/>
              <a:t>Birch:12mm</a:t>
            </a:r>
          </a:p>
          <a:p>
            <a:pPr lvl="1"/>
            <a:r>
              <a:rPr lang="en-US" sz="1600" dirty="0" smtClean="0"/>
              <a:t>Cat: 6mm</a:t>
            </a:r>
          </a:p>
          <a:p>
            <a:pPr lvl="1"/>
            <a:r>
              <a:rPr lang="en-US" sz="1600" dirty="0" smtClean="0"/>
              <a:t>Milk: 0</a:t>
            </a:r>
          </a:p>
          <a:p>
            <a:pPr lvl="1"/>
            <a:r>
              <a:rPr lang="en-US" sz="1600" dirty="0" smtClean="0"/>
              <a:t>Egg:0</a:t>
            </a:r>
          </a:p>
          <a:p>
            <a:pPr lvl="1"/>
            <a:r>
              <a:rPr lang="en-US" sz="1600" dirty="0" smtClean="0"/>
              <a:t>Sesame: 0</a:t>
            </a:r>
          </a:p>
          <a:p>
            <a:pPr lvl="1"/>
            <a:r>
              <a:rPr lang="en-US" sz="1600" dirty="0" smtClean="0"/>
              <a:t>Peanut: 0</a:t>
            </a:r>
          </a:p>
          <a:p>
            <a:pPr lvl="1"/>
            <a:r>
              <a:rPr lang="en-US" sz="1600" dirty="0" smtClean="0"/>
              <a:t>Wheat: 4mm</a:t>
            </a:r>
          </a:p>
          <a:p>
            <a:pPr lvl="1"/>
            <a:r>
              <a:rPr lang="en-US" sz="1600" dirty="0" smtClean="0"/>
              <a:t>Soy: 2mm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1035" t="10848" r="20748" b="-12520"/>
          <a:stretch/>
        </p:blipFill>
        <p:spPr>
          <a:xfrm>
            <a:off x="2195736" y="3363091"/>
            <a:ext cx="1781394" cy="15748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47864" y="5661248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Diagnosis?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83768" y="486916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While </a:t>
            </a:r>
            <a:r>
              <a:rPr lang="en-US" smtClean="0"/>
              <a:t>skin testing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72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Diagnosis &amp; Management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Not allergic to peanut</a:t>
            </a:r>
          </a:p>
          <a:p>
            <a:r>
              <a:rPr lang="en-GB" dirty="0" err="1" smtClean="0"/>
              <a:t>Laryngo</a:t>
            </a:r>
            <a:r>
              <a:rPr lang="en-GB" dirty="0" smtClean="0"/>
              <a:t>-pharyngeal Reflux (Silent GERD) With Hyperventilation Syndrome /panic attacks</a:t>
            </a:r>
          </a:p>
          <a:p>
            <a:r>
              <a:rPr lang="en-GB" dirty="0" smtClean="0"/>
              <a:t>Improved with Omeprazole</a:t>
            </a:r>
          </a:p>
          <a:p>
            <a:r>
              <a:rPr lang="en-GB" dirty="0" smtClean="0"/>
              <a:t>Refused Oral blinded peanut Challenge</a:t>
            </a:r>
          </a:p>
          <a:p>
            <a:r>
              <a:rPr lang="en-GB" dirty="0" smtClean="0"/>
              <a:t>Refused referral for Psychological assessment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8956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Prevalence of Anaphylaxis in UK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 in 300 of the European population at some time in their </a:t>
            </a:r>
            <a:r>
              <a:rPr lang="en-US" dirty="0" smtClean="0"/>
              <a:t>lives suffer from anaphylaxis</a:t>
            </a:r>
          </a:p>
          <a:p>
            <a:r>
              <a:rPr lang="en-US" dirty="0" smtClean="0"/>
              <a:t>20 people die from anaphylaxis each year in UK</a:t>
            </a:r>
          </a:p>
          <a:p>
            <a:r>
              <a:rPr lang="en-US" dirty="0" smtClean="0"/>
              <a:t>The prevalence of anaphylaxis in the UK is increasing, but deaths from anaphylaxis is stable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849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44624"/>
            <a:ext cx="8208912" cy="2664295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spcAft>
                <a:spcPts val="3188"/>
              </a:spcAft>
              <a:buNone/>
            </a:pPr>
            <a:r>
              <a:rPr lang="en-US" altLang="en-US" sz="4800" i="1" dirty="0"/>
              <a:t>Increase in anaphylaxis-related hospitalizations but no increase in fatalities: An analysis of United Kingdom national anaphylaxis data, 1992-2012</a:t>
            </a:r>
            <a:r>
              <a:rPr lang="en-US" altLang="en-US" sz="4800" dirty="0"/>
              <a:t> </a:t>
            </a:r>
            <a:endParaRPr lang="en-US" altLang="en-US" sz="4800" dirty="0" smtClean="0"/>
          </a:p>
          <a:p>
            <a:pPr marL="0" indent="0" algn="ctr">
              <a:spcAft>
                <a:spcPts val="3188"/>
              </a:spcAft>
              <a:buNone/>
            </a:pPr>
            <a:r>
              <a:rPr lang="en-US" altLang="en-US" sz="3600" i="1" dirty="0" smtClean="0"/>
              <a:t>Paul </a:t>
            </a:r>
            <a:r>
              <a:rPr lang="en-US" altLang="en-US" sz="3600" i="1" dirty="0"/>
              <a:t>J. Turner &amp;  Richard </a:t>
            </a:r>
            <a:r>
              <a:rPr lang="en-US" altLang="en-US" sz="3600" i="1" dirty="0" err="1"/>
              <a:t>Pumphrey</a:t>
            </a:r>
            <a:r>
              <a:rPr lang="en-US" altLang="en-US" sz="3600" i="1" dirty="0"/>
              <a:t> et al, Jour </a:t>
            </a:r>
            <a:r>
              <a:rPr lang="en-US" altLang="en-US" sz="3600" i="1" dirty="0" err="1"/>
              <a:t>Aller</a:t>
            </a:r>
            <a:r>
              <a:rPr lang="en-US" altLang="en-US" sz="3600" i="1" dirty="0"/>
              <a:t> &amp; </a:t>
            </a:r>
            <a:r>
              <a:rPr lang="en-US" altLang="en-US" sz="3600" i="1" dirty="0" err="1"/>
              <a:t>Clin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Immunol</a:t>
            </a:r>
            <a:r>
              <a:rPr lang="en-US" altLang="en-US" sz="3600" i="1" dirty="0"/>
              <a:t>, 135 (4); 956-963 (April 2015)</a:t>
            </a:r>
            <a:r>
              <a:rPr lang="en-US" altLang="en-US" sz="3600" dirty="0"/>
              <a:t> </a:t>
            </a:r>
          </a:p>
          <a:p>
            <a:pPr marL="0" indent="0" algn="ctr">
              <a:spcAft>
                <a:spcPts val="3188"/>
              </a:spcAft>
              <a:buNone/>
            </a:pPr>
            <a:endParaRPr lang="en-US" altLang="en-US" sz="4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932099"/>
            <a:ext cx="5880360" cy="3666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208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Anaphylaxis admissions </a:t>
            </a:r>
            <a:r>
              <a:rPr lang="en-GB" dirty="0" err="1" smtClean="0"/>
              <a:t>vs</a:t>
            </a:r>
            <a:r>
              <a:rPr lang="en-GB" dirty="0" smtClean="0"/>
              <a:t> Anaphylactic fatalities</a:t>
            </a:r>
            <a:endParaRPr lang="en-GB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99792" y="1522661"/>
            <a:ext cx="3766641" cy="5290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5878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>
                <a:solidFill>
                  <a:schemeClr val="accent1"/>
                </a:solidFill>
              </a:rPr>
              <a:t>What is anaphylaxis?</a:t>
            </a:r>
            <a:endParaRPr lang="en-NZ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NZ" dirty="0" smtClean="0"/>
              <a:t>First coined by French doctors, </a:t>
            </a:r>
            <a:r>
              <a:rPr lang="en-NZ" dirty="0" smtClean="0">
                <a:solidFill>
                  <a:schemeClr val="tx2"/>
                </a:solidFill>
              </a:rPr>
              <a:t>Charles Richet </a:t>
            </a:r>
            <a:r>
              <a:rPr lang="en-NZ" dirty="0" smtClean="0"/>
              <a:t>(Nobel winner) &amp; Dr </a:t>
            </a:r>
            <a:r>
              <a:rPr lang="en-NZ" dirty="0" err="1" smtClean="0"/>
              <a:t>Portier</a:t>
            </a:r>
            <a:r>
              <a:rPr lang="en-NZ" dirty="0" smtClean="0"/>
              <a:t> in </a:t>
            </a:r>
            <a:r>
              <a:rPr lang="en-NZ" dirty="0" smtClean="0">
                <a:solidFill>
                  <a:schemeClr val="tx2"/>
                </a:solidFill>
              </a:rPr>
              <a:t>1902</a:t>
            </a:r>
            <a:r>
              <a:rPr lang="en-NZ" dirty="0" smtClean="0"/>
              <a:t> from Greek words </a:t>
            </a:r>
            <a:r>
              <a:rPr lang="en-NZ" i="1" dirty="0" err="1" smtClean="0"/>
              <a:t>ana</a:t>
            </a:r>
            <a:r>
              <a:rPr lang="en-NZ" i="1" dirty="0" smtClean="0"/>
              <a:t> </a:t>
            </a:r>
            <a:r>
              <a:rPr lang="en-NZ" dirty="0" smtClean="0"/>
              <a:t>meaning</a:t>
            </a:r>
            <a:r>
              <a:rPr lang="en-NZ" dirty="0" smtClean="0">
                <a:solidFill>
                  <a:schemeClr val="tx2"/>
                </a:solidFill>
              </a:rPr>
              <a:t> against </a:t>
            </a:r>
            <a:r>
              <a:rPr lang="en-NZ" dirty="0" smtClean="0"/>
              <a:t>&amp; </a:t>
            </a:r>
            <a:r>
              <a:rPr lang="en-NZ" i="1" dirty="0" err="1" smtClean="0"/>
              <a:t>phylaxis</a:t>
            </a:r>
            <a:r>
              <a:rPr lang="en-NZ" i="1" dirty="0" smtClean="0"/>
              <a:t> </a:t>
            </a:r>
            <a:r>
              <a:rPr lang="en-NZ" dirty="0" smtClean="0"/>
              <a:t>(</a:t>
            </a:r>
            <a:r>
              <a:rPr lang="en-NZ" dirty="0" smtClean="0">
                <a:solidFill>
                  <a:schemeClr val="tx2"/>
                </a:solidFill>
              </a:rPr>
              <a:t>protection</a:t>
            </a:r>
            <a:r>
              <a:rPr lang="en-NZ" dirty="0" smtClean="0"/>
              <a:t>) Anaphylaxis = Anti-protection</a:t>
            </a:r>
          </a:p>
          <a:p>
            <a:r>
              <a:rPr lang="en-NZ" dirty="0" smtClean="0"/>
              <a:t>Set of symptoms opposite of immunity that they were hoping to achieve by injecting sea anemone sting in a dog, which caused death due to anaphylaxis</a:t>
            </a:r>
          </a:p>
          <a:p>
            <a:r>
              <a:rPr lang="en-NZ" dirty="0" smtClean="0"/>
              <a:t>Majority of anaphylaxis used to be caused by horse serum, penicillin &amp; insect stings. Foods were rarely related before the last 3 decades</a:t>
            </a:r>
            <a:endParaRPr lang="en-N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6935" y="116632"/>
            <a:ext cx="2052637" cy="1285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harles Rich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52128" cy="16144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33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en-US" dirty="0" smtClean="0"/>
              <a:t>Symptoms of anaphylaxis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764704"/>
            <a:ext cx="8640960" cy="5976664"/>
          </a:xfrm>
        </p:spPr>
        <p:txBody>
          <a:bodyPr>
            <a:noAutofit/>
          </a:bodyPr>
          <a:lstStyle/>
          <a:p>
            <a:r>
              <a:rPr lang="en-US" sz="2400" b="1" dirty="0"/>
              <a:t>Skin</a:t>
            </a:r>
            <a:r>
              <a:rPr lang="en-US" sz="2400" dirty="0"/>
              <a:t> – Itching, flushing, hives (</a:t>
            </a:r>
            <a:r>
              <a:rPr lang="en-US" sz="2400" dirty="0" err="1"/>
              <a:t>urticaria</a:t>
            </a:r>
            <a:r>
              <a:rPr lang="en-US" sz="2400" dirty="0"/>
              <a:t>), swelling (angioedema</a:t>
            </a:r>
            <a:r>
              <a:rPr lang="en-US" sz="2400" dirty="0" smtClean="0"/>
              <a:t>) </a:t>
            </a:r>
            <a:r>
              <a:rPr lang="en-US" sz="2400" b="1" dirty="0" smtClean="0">
                <a:solidFill>
                  <a:srgbClr val="FF0000"/>
                </a:solidFill>
              </a:rPr>
              <a:t>80-90%</a:t>
            </a:r>
            <a:endParaRPr lang="ro-RO" sz="2400" b="1" dirty="0" smtClean="0">
              <a:solidFill>
                <a:srgbClr val="FF0000"/>
              </a:solidFill>
            </a:endParaRPr>
          </a:p>
          <a:p>
            <a:r>
              <a:rPr lang="ro-RO" sz="2400" b="1" dirty="0" err="1" smtClean="0"/>
              <a:t>Eyes</a:t>
            </a:r>
            <a:r>
              <a:rPr lang="ro-RO" sz="2400" dirty="0" smtClean="0"/>
              <a:t> </a:t>
            </a:r>
            <a:r>
              <a:rPr lang="ro-RO" sz="2400" dirty="0"/>
              <a:t>– </a:t>
            </a:r>
            <a:r>
              <a:rPr lang="ro-RO" sz="2400" dirty="0" err="1"/>
              <a:t>Itching</a:t>
            </a:r>
            <a:r>
              <a:rPr lang="ro-RO" sz="2400" dirty="0"/>
              <a:t>, </a:t>
            </a:r>
            <a:r>
              <a:rPr lang="ro-RO" sz="2400" dirty="0" err="1"/>
              <a:t>tearing</a:t>
            </a:r>
            <a:r>
              <a:rPr lang="ro-RO" sz="2400" dirty="0"/>
              <a:t>, </a:t>
            </a:r>
            <a:r>
              <a:rPr lang="ro-RO" sz="2400" dirty="0" err="1"/>
              <a:t>redness</a:t>
            </a:r>
            <a:r>
              <a:rPr lang="ro-RO" sz="2400" dirty="0"/>
              <a:t>, </a:t>
            </a:r>
            <a:r>
              <a:rPr lang="ro-RO" sz="2400" dirty="0" err="1"/>
              <a:t>swelling</a:t>
            </a:r>
            <a:r>
              <a:rPr lang="ro-RO" sz="2400" dirty="0"/>
              <a:t> of </a:t>
            </a:r>
            <a:r>
              <a:rPr lang="ro-RO" sz="2400" dirty="0" err="1"/>
              <a:t>the</a:t>
            </a:r>
            <a:r>
              <a:rPr lang="ro-RO" sz="2400" dirty="0"/>
              <a:t> </a:t>
            </a:r>
            <a:r>
              <a:rPr lang="ro-RO" sz="2400" dirty="0" err="1"/>
              <a:t>skin</a:t>
            </a:r>
            <a:r>
              <a:rPr lang="ro-RO" sz="2400" dirty="0"/>
              <a:t> </a:t>
            </a:r>
            <a:r>
              <a:rPr lang="ro-RO" sz="2400" dirty="0" err="1"/>
              <a:t>around</a:t>
            </a:r>
            <a:r>
              <a:rPr lang="ro-RO" sz="2400" dirty="0"/>
              <a:t> </a:t>
            </a:r>
            <a:r>
              <a:rPr lang="ro-RO" sz="2400" dirty="0" err="1"/>
              <a:t>the</a:t>
            </a:r>
            <a:r>
              <a:rPr lang="ro-RO" sz="2400" dirty="0"/>
              <a:t> </a:t>
            </a:r>
            <a:r>
              <a:rPr lang="ro-RO" sz="2400" dirty="0" err="1" smtClean="0"/>
              <a:t>eyes</a:t>
            </a:r>
            <a:endParaRPr lang="ro-RO" sz="2400" dirty="0" smtClean="0"/>
          </a:p>
          <a:p>
            <a:r>
              <a:rPr lang="ro-RO" sz="2400" b="1" dirty="0" err="1" smtClean="0"/>
              <a:t>Nose</a:t>
            </a:r>
            <a:r>
              <a:rPr lang="ro-RO" sz="2400" b="1" dirty="0" smtClean="0"/>
              <a:t> </a:t>
            </a:r>
            <a:r>
              <a:rPr lang="ro-RO" sz="2400" b="1" dirty="0" err="1"/>
              <a:t>and</a:t>
            </a:r>
            <a:r>
              <a:rPr lang="ro-RO" sz="2400" b="1" dirty="0"/>
              <a:t> </a:t>
            </a:r>
            <a:r>
              <a:rPr lang="ro-RO" sz="2400" b="1" dirty="0" err="1"/>
              <a:t>mouth</a:t>
            </a:r>
            <a:r>
              <a:rPr lang="ro-RO" sz="2400" b="1" dirty="0"/>
              <a:t> </a:t>
            </a:r>
            <a:r>
              <a:rPr lang="ro-RO" sz="2400" dirty="0"/>
              <a:t>– </a:t>
            </a:r>
            <a:r>
              <a:rPr lang="ro-RO" sz="2400" dirty="0" err="1"/>
              <a:t>Sneezing</a:t>
            </a:r>
            <a:r>
              <a:rPr lang="ro-RO" sz="2400" dirty="0"/>
              <a:t>, </a:t>
            </a:r>
            <a:r>
              <a:rPr lang="ro-RO" sz="2400" dirty="0" err="1"/>
              <a:t>runny</a:t>
            </a:r>
            <a:r>
              <a:rPr lang="ro-RO" sz="2400" dirty="0"/>
              <a:t> </a:t>
            </a:r>
            <a:r>
              <a:rPr lang="ro-RO" sz="2400" dirty="0" err="1"/>
              <a:t>nose</a:t>
            </a:r>
            <a:r>
              <a:rPr lang="ro-RO" sz="2400" dirty="0"/>
              <a:t>, </a:t>
            </a:r>
            <a:r>
              <a:rPr lang="ro-RO" sz="2400" dirty="0" err="1"/>
              <a:t>nasal</a:t>
            </a:r>
            <a:r>
              <a:rPr lang="ro-RO" sz="2400" dirty="0"/>
              <a:t> </a:t>
            </a:r>
            <a:r>
              <a:rPr lang="ro-RO" sz="2400" dirty="0" err="1"/>
              <a:t>congestion</a:t>
            </a:r>
            <a:r>
              <a:rPr lang="ro-RO" sz="2400" dirty="0"/>
              <a:t>, </a:t>
            </a:r>
            <a:r>
              <a:rPr lang="ro-RO" sz="2400" dirty="0" err="1"/>
              <a:t>swelling</a:t>
            </a:r>
            <a:r>
              <a:rPr lang="ro-RO" sz="2400" dirty="0"/>
              <a:t> of </a:t>
            </a:r>
            <a:r>
              <a:rPr lang="ro-RO" sz="2400" dirty="0" err="1"/>
              <a:t>the</a:t>
            </a:r>
            <a:r>
              <a:rPr lang="ro-RO" sz="2400" dirty="0"/>
              <a:t> </a:t>
            </a:r>
            <a:r>
              <a:rPr lang="ro-RO" sz="2400" dirty="0" err="1"/>
              <a:t>tongue</a:t>
            </a:r>
            <a:r>
              <a:rPr lang="ro-RO" sz="2400" dirty="0"/>
              <a:t>, </a:t>
            </a:r>
            <a:r>
              <a:rPr lang="ro-RO" sz="2400" dirty="0" err="1"/>
              <a:t>metallic</a:t>
            </a:r>
            <a:r>
              <a:rPr lang="ro-RO" sz="2400" dirty="0"/>
              <a:t> </a:t>
            </a:r>
            <a:r>
              <a:rPr lang="ro-RO" sz="2400" dirty="0" smtClean="0"/>
              <a:t>taste</a:t>
            </a:r>
          </a:p>
          <a:p>
            <a:r>
              <a:rPr lang="ro-RO" sz="2400" b="1" dirty="0" err="1" smtClean="0"/>
              <a:t>Lungs</a:t>
            </a:r>
            <a:r>
              <a:rPr lang="ro-RO" sz="2400" b="1" dirty="0" smtClean="0"/>
              <a:t> </a:t>
            </a:r>
            <a:r>
              <a:rPr lang="ro-RO" sz="2400" b="1" dirty="0" err="1"/>
              <a:t>and</a:t>
            </a:r>
            <a:r>
              <a:rPr lang="ro-RO" sz="2400" b="1" dirty="0"/>
              <a:t> </a:t>
            </a:r>
            <a:r>
              <a:rPr lang="ro-RO" sz="2400" b="1" dirty="0" err="1"/>
              <a:t>throat</a:t>
            </a:r>
            <a:r>
              <a:rPr lang="ro-RO" sz="2400" b="1" dirty="0"/>
              <a:t> </a:t>
            </a:r>
            <a:r>
              <a:rPr lang="ro-RO" sz="2400" dirty="0"/>
              <a:t>– </a:t>
            </a:r>
            <a:r>
              <a:rPr lang="ro-RO" sz="2400" dirty="0" err="1"/>
              <a:t>Difficulty</a:t>
            </a:r>
            <a:r>
              <a:rPr lang="ro-RO" sz="2400" dirty="0"/>
              <a:t> </a:t>
            </a:r>
            <a:r>
              <a:rPr lang="ro-RO" sz="2400" dirty="0" err="1"/>
              <a:t>getting</a:t>
            </a:r>
            <a:r>
              <a:rPr lang="ro-RO" sz="2400" dirty="0"/>
              <a:t> </a:t>
            </a:r>
            <a:r>
              <a:rPr lang="ro-RO" sz="2400" dirty="0" err="1"/>
              <a:t>air</a:t>
            </a:r>
            <a:r>
              <a:rPr lang="ro-RO" sz="2400" dirty="0"/>
              <a:t> in or out, </a:t>
            </a:r>
            <a:r>
              <a:rPr lang="ro-RO" sz="2400" dirty="0" err="1"/>
              <a:t>repeated</a:t>
            </a:r>
            <a:r>
              <a:rPr lang="ro-RO" sz="2400" dirty="0"/>
              <a:t> </a:t>
            </a:r>
            <a:r>
              <a:rPr lang="ro-RO" sz="2400" dirty="0" err="1"/>
              <a:t>coughing</a:t>
            </a:r>
            <a:r>
              <a:rPr lang="ro-RO" sz="2400" dirty="0"/>
              <a:t>, </a:t>
            </a:r>
            <a:r>
              <a:rPr lang="ro-RO" sz="2400" dirty="0" err="1"/>
              <a:t>chest</a:t>
            </a:r>
            <a:r>
              <a:rPr lang="ro-RO" sz="2400" dirty="0"/>
              <a:t> </a:t>
            </a:r>
            <a:r>
              <a:rPr lang="ro-RO" sz="2400" dirty="0" err="1"/>
              <a:t>tightness</a:t>
            </a:r>
            <a:r>
              <a:rPr lang="ro-RO" sz="2400" dirty="0"/>
              <a:t>, </a:t>
            </a:r>
            <a:r>
              <a:rPr lang="ro-RO" sz="2400" dirty="0" err="1"/>
              <a:t>wheezing</a:t>
            </a:r>
            <a:r>
              <a:rPr lang="ro-RO" sz="2400" dirty="0"/>
              <a:t> or </a:t>
            </a:r>
            <a:r>
              <a:rPr lang="ro-RO" sz="2400" dirty="0" err="1"/>
              <a:t>other</a:t>
            </a:r>
            <a:r>
              <a:rPr lang="ro-RO" sz="2400" dirty="0"/>
              <a:t> </a:t>
            </a:r>
            <a:r>
              <a:rPr lang="ro-RO" sz="2400" dirty="0" err="1"/>
              <a:t>sounds</a:t>
            </a:r>
            <a:r>
              <a:rPr lang="ro-RO" sz="2400" dirty="0"/>
              <a:t> of </a:t>
            </a:r>
            <a:r>
              <a:rPr lang="ro-RO" sz="2400" dirty="0" err="1" smtClean="0"/>
              <a:t>laboured</a:t>
            </a:r>
            <a:r>
              <a:rPr lang="ro-RO" sz="2400" dirty="0" smtClean="0"/>
              <a:t> </a:t>
            </a:r>
            <a:r>
              <a:rPr lang="ro-RO" sz="2400" dirty="0" err="1"/>
              <a:t>breathing</a:t>
            </a:r>
            <a:r>
              <a:rPr lang="ro-RO" sz="2400" dirty="0"/>
              <a:t>, </a:t>
            </a:r>
            <a:r>
              <a:rPr lang="ro-RO" sz="2400" dirty="0" err="1"/>
              <a:t>increased</a:t>
            </a:r>
            <a:r>
              <a:rPr lang="ro-RO" sz="2400" dirty="0"/>
              <a:t> mucus </a:t>
            </a:r>
            <a:r>
              <a:rPr lang="ro-RO" sz="2400" dirty="0" err="1"/>
              <a:t>production</a:t>
            </a:r>
            <a:r>
              <a:rPr lang="ro-RO" sz="2400" dirty="0"/>
              <a:t>, </a:t>
            </a:r>
            <a:r>
              <a:rPr lang="ro-RO" sz="2400" dirty="0" err="1"/>
              <a:t>throat</a:t>
            </a:r>
            <a:r>
              <a:rPr lang="ro-RO" sz="2400" dirty="0"/>
              <a:t> </a:t>
            </a:r>
            <a:r>
              <a:rPr lang="ro-RO" sz="2400" dirty="0" err="1"/>
              <a:t>swelling</a:t>
            </a:r>
            <a:r>
              <a:rPr lang="ro-RO" sz="2400" dirty="0"/>
              <a:t> or </a:t>
            </a:r>
            <a:r>
              <a:rPr lang="ro-RO" sz="2400" dirty="0" err="1"/>
              <a:t>itching</a:t>
            </a:r>
            <a:r>
              <a:rPr lang="ro-RO" sz="2400" dirty="0"/>
              <a:t>, </a:t>
            </a:r>
            <a:r>
              <a:rPr lang="ro-RO" sz="2400" dirty="0" err="1"/>
              <a:t>hoarseness</a:t>
            </a:r>
            <a:r>
              <a:rPr lang="ro-RO" sz="2400" dirty="0"/>
              <a:t>, </a:t>
            </a:r>
            <a:r>
              <a:rPr lang="ro-RO" sz="2400" dirty="0" err="1"/>
              <a:t>change</a:t>
            </a:r>
            <a:r>
              <a:rPr lang="ro-RO" sz="2400" dirty="0"/>
              <a:t> in </a:t>
            </a:r>
            <a:r>
              <a:rPr lang="ro-RO" sz="2400" dirty="0" err="1"/>
              <a:t>voice</a:t>
            </a:r>
            <a:r>
              <a:rPr lang="ro-RO" sz="2400" dirty="0"/>
              <a:t>, </a:t>
            </a:r>
            <a:r>
              <a:rPr lang="ro-RO" sz="2400" dirty="0" err="1"/>
              <a:t>sensation</a:t>
            </a:r>
            <a:r>
              <a:rPr lang="ro-RO" sz="2400" dirty="0"/>
              <a:t> of </a:t>
            </a:r>
            <a:r>
              <a:rPr lang="ro-RO" sz="2400" dirty="0" err="1" smtClean="0"/>
              <a:t>choking</a:t>
            </a:r>
            <a:r>
              <a:rPr lang="ro-RO" sz="2400" dirty="0" smtClean="0"/>
              <a:t> : </a:t>
            </a:r>
            <a:r>
              <a:rPr lang="ro-RO" sz="2400" b="1" dirty="0" smtClean="0">
                <a:solidFill>
                  <a:srgbClr val="FF0000"/>
                </a:solidFill>
              </a:rPr>
              <a:t>70%</a:t>
            </a:r>
          </a:p>
          <a:p>
            <a:r>
              <a:rPr lang="ro-RO" sz="2400" b="1" dirty="0" err="1" smtClean="0"/>
              <a:t>Heart</a:t>
            </a:r>
            <a:r>
              <a:rPr lang="ro-RO" sz="2400" b="1" dirty="0" smtClean="0"/>
              <a:t> </a:t>
            </a:r>
            <a:r>
              <a:rPr lang="ro-RO" sz="2400" b="1" dirty="0" err="1"/>
              <a:t>and</a:t>
            </a:r>
            <a:r>
              <a:rPr lang="ro-RO" sz="2400" b="1" dirty="0"/>
              <a:t> </a:t>
            </a:r>
            <a:r>
              <a:rPr lang="ro-RO" sz="2400" b="1" dirty="0" err="1"/>
              <a:t>circulation</a:t>
            </a:r>
            <a:r>
              <a:rPr lang="ro-RO" sz="2400" b="1" dirty="0"/>
              <a:t> </a:t>
            </a:r>
            <a:r>
              <a:rPr lang="ro-RO" sz="2400" dirty="0"/>
              <a:t>– </a:t>
            </a:r>
            <a:r>
              <a:rPr lang="ro-RO" sz="2400" dirty="0" err="1"/>
              <a:t>Dizziness</a:t>
            </a:r>
            <a:r>
              <a:rPr lang="ro-RO" sz="2400" dirty="0"/>
              <a:t>, </a:t>
            </a:r>
            <a:r>
              <a:rPr lang="ro-RO" sz="2400" dirty="0" err="1"/>
              <a:t>weakness</a:t>
            </a:r>
            <a:r>
              <a:rPr lang="ro-RO" sz="2400" dirty="0"/>
              <a:t>, </a:t>
            </a:r>
            <a:r>
              <a:rPr lang="ro-RO" sz="2400" dirty="0" err="1"/>
              <a:t>fainting</a:t>
            </a:r>
            <a:r>
              <a:rPr lang="ro-RO" sz="2400" dirty="0"/>
              <a:t>, rapid, slow, or </a:t>
            </a:r>
            <a:r>
              <a:rPr lang="ro-RO" sz="2400" dirty="0" err="1"/>
              <a:t>irregular</a:t>
            </a:r>
            <a:r>
              <a:rPr lang="ro-RO" sz="2400" dirty="0"/>
              <a:t> </a:t>
            </a:r>
            <a:r>
              <a:rPr lang="ro-RO" sz="2400" dirty="0" err="1"/>
              <a:t>heart</a:t>
            </a:r>
            <a:r>
              <a:rPr lang="ro-RO" sz="2400" dirty="0"/>
              <a:t> rate, </a:t>
            </a:r>
            <a:r>
              <a:rPr lang="ro-RO" sz="2400" dirty="0" err="1"/>
              <a:t>low</a:t>
            </a:r>
            <a:r>
              <a:rPr lang="ro-RO" sz="2400" dirty="0"/>
              <a:t> </a:t>
            </a:r>
            <a:r>
              <a:rPr lang="ro-RO" sz="2400" dirty="0" err="1"/>
              <a:t>blood</a:t>
            </a:r>
            <a:r>
              <a:rPr lang="ro-RO" sz="2400" dirty="0"/>
              <a:t> </a:t>
            </a:r>
            <a:r>
              <a:rPr lang="ro-RO" sz="2400" dirty="0" err="1" smtClean="0"/>
              <a:t>pressure</a:t>
            </a:r>
            <a:r>
              <a:rPr lang="ro-RO" sz="2400" dirty="0" smtClean="0"/>
              <a:t> </a:t>
            </a:r>
            <a:r>
              <a:rPr lang="ro-RO" sz="2400" b="1" dirty="0" smtClean="0">
                <a:solidFill>
                  <a:srgbClr val="FF0000"/>
                </a:solidFill>
              </a:rPr>
              <a:t>70%</a:t>
            </a:r>
          </a:p>
          <a:p>
            <a:r>
              <a:rPr lang="ro-RO" sz="2400" b="1" dirty="0" smtClean="0"/>
              <a:t>Digestive </a:t>
            </a:r>
            <a:r>
              <a:rPr lang="ro-RO" sz="2400" b="1" dirty="0" err="1"/>
              <a:t>system</a:t>
            </a:r>
            <a:r>
              <a:rPr lang="ro-RO" sz="2400" b="1" dirty="0"/>
              <a:t> </a:t>
            </a:r>
            <a:r>
              <a:rPr lang="ro-RO" sz="2400" dirty="0"/>
              <a:t>– Nausea, </a:t>
            </a:r>
            <a:r>
              <a:rPr lang="ro-RO" sz="2400" dirty="0" err="1"/>
              <a:t>vomiting</a:t>
            </a:r>
            <a:r>
              <a:rPr lang="ro-RO" sz="2400" dirty="0"/>
              <a:t>, abdominal </a:t>
            </a:r>
            <a:r>
              <a:rPr lang="ro-RO" sz="2400" dirty="0" err="1"/>
              <a:t>cramps</a:t>
            </a:r>
            <a:r>
              <a:rPr lang="ro-RO" sz="2400" dirty="0"/>
              <a:t>, </a:t>
            </a:r>
            <a:r>
              <a:rPr lang="ro-RO" sz="2400" dirty="0" err="1" smtClean="0"/>
              <a:t>diarrhoea</a:t>
            </a:r>
            <a:endParaRPr lang="ro-RO" sz="2400" dirty="0" smtClean="0"/>
          </a:p>
          <a:p>
            <a:r>
              <a:rPr lang="ro-RO" sz="2400" b="1" dirty="0" err="1" smtClean="0"/>
              <a:t>Nervous</a:t>
            </a:r>
            <a:r>
              <a:rPr lang="ro-RO" sz="2400" b="1" dirty="0" smtClean="0"/>
              <a:t> </a:t>
            </a:r>
            <a:r>
              <a:rPr lang="ro-RO" sz="2400" b="1" dirty="0" err="1"/>
              <a:t>system</a:t>
            </a:r>
            <a:r>
              <a:rPr lang="ro-RO" sz="2400" b="1" dirty="0"/>
              <a:t> </a:t>
            </a:r>
            <a:r>
              <a:rPr lang="ro-RO" sz="2400" dirty="0"/>
              <a:t>– </a:t>
            </a:r>
            <a:r>
              <a:rPr lang="ro-RO" sz="2400" dirty="0" err="1">
                <a:solidFill>
                  <a:srgbClr val="FF0000"/>
                </a:solidFill>
              </a:rPr>
              <a:t>Anxiety</a:t>
            </a:r>
            <a:r>
              <a:rPr lang="ro-RO" sz="2400" dirty="0">
                <a:solidFill>
                  <a:srgbClr val="FF0000"/>
                </a:solidFill>
              </a:rPr>
              <a:t>,</a:t>
            </a:r>
            <a:r>
              <a:rPr lang="ro-RO" sz="2400" dirty="0"/>
              <a:t> </a:t>
            </a:r>
            <a:r>
              <a:rPr lang="ro-RO" sz="2400" dirty="0" err="1"/>
              <a:t>confusion</a:t>
            </a:r>
            <a:r>
              <a:rPr lang="ro-RO" sz="2400" dirty="0"/>
              <a:t>, </a:t>
            </a:r>
            <a:r>
              <a:rPr lang="ro-RO" sz="2400" dirty="0" err="1"/>
              <a:t>sense</a:t>
            </a:r>
            <a:r>
              <a:rPr lang="ro-RO" sz="2400" dirty="0"/>
              <a:t> of </a:t>
            </a:r>
            <a:r>
              <a:rPr lang="ro-RO" sz="2400" dirty="0" err="1"/>
              <a:t>impending</a:t>
            </a:r>
            <a:r>
              <a:rPr lang="ro-RO" sz="2400" dirty="0"/>
              <a:t> </a:t>
            </a:r>
            <a:r>
              <a:rPr lang="ro-RO" sz="2400" dirty="0" err="1"/>
              <a:t>doom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8904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Definition of anaphylaxis </a:t>
            </a:r>
            <a:r>
              <a:rPr lang="en-GB" dirty="0" err="1" smtClean="0"/>
              <a:t>vs</a:t>
            </a:r>
            <a:r>
              <a:rPr lang="en-GB" dirty="0" smtClean="0"/>
              <a:t> systemic allergic reactions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Anaphylaxis is a </a:t>
            </a:r>
            <a:r>
              <a:rPr lang="en-GB" b="1" dirty="0" smtClean="0"/>
              <a:t>severe, life-threatening generalised or systemic hypersensitivity reaction </a:t>
            </a:r>
            <a:r>
              <a:rPr lang="en-GB" dirty="0" smtClean="0"/>
              <a:t>which is likely when both of the following criteria are met: </a:t>
            </a:r>
          </a:p>
          <a:p>
            <a:pPr lvl="1"/>
            <a:r>
              <a:rPr lang="en-GB" dirty="0" smtClean="0"/>
              <a:t>1. </a:t>
            </a:r>
            <a:r>
              <a:rPr lang="en-GB" b="1" dirty="0" smtClean="0"/>
              <a:t>Sudden onset </a:t>
            </a:r>
            <a:r>
              <a:rPr lang="en-GB" dirty="0" smtClean="0"/>
              <a:t>and </a:t>
            </a:r>
            <a:r>
              <a:rPr lang="en-GB" b="1" dirty="0" smtClean="0"/>
              <a:t>rapid progression </a:t>
            </a:r>
            <a:r>
              <a:rPr lang="en-GB" dirty="0" smtClean="0"/>
              <a:t>of symptoms </a:t>
            </a:r>
          </a:p>
          <a:p>
            <a:pPr lvl="1"/>
            <a:r>
              <a:rPr lang="en-GB" dirty="0" smtClean="0"/>
              <a:t>2. Life-threatening </a:t>
            </a:r>
            <a:r>
              <a:rPr lang="en-GB" b="1" dirty="0" smtClean="0"/>
              <a:t>airway and/or breathing and/or circulation problems </a:t>
            </a:r>
          </a:p>
          <a:p>
            <a:r>
              <a:rPr lang="en-GB" b="1" dirty="0" smtClean="0"/>
              <a:t>Skin </a:t>
            </a:r>
            <a:r>
              <a:rPr lang="en-GB" dirty="0" smtClean="0"/>
              <a:t>and/or mucosal changes (flushing, </a:t>
            </a:r>
            <a:r>
              <a:rPr lang="en-GB" dirty="0" err="1" smtClean="0"/>
              <a:t>urticaria</a:t>
            </a:r>
            <a:r>
              <a:rPr lang="en-GB" dirty="0" smtClean="0"/>
              <a:t>, angioedema) </a:t>
            </a:r>
            <a:r>
              <a:rPr lang="en-GB" b="1" dirty="0" smtClean="0"/>
              <a:t>often</a:t>
            </a:r>
            <a:r>
              <a:rPr lang="en-GB" dirty="0" smtClean="0"/>
              <a:t> also occur but are </a:t>
            </a:r>
            <a:r>
              <a:rPr lang="en-GB" b="1" dirty="0" smtClean="0"/>
              <a:t>absent in a significant proportion of cases</a:t>
            </a:r>
            <a:r>
              <a:rPr lang="en-GB" dirty="0" smtClean="0"/>
              <a:t>. </a:t>
            </a:r>
          </a:p>
          <a:p>
            <a:r>
              <a:rPr lang="en-GB" dirty="0" smtClean="0"/>
              <a:t>Gastro-intestinal symptoms (vomiting, diarrhoea, abdominal pain) can also be associated with symptoms of anaphylaxis. </a:t>
            </a:r>
          </a:p>
          <a:p>
            <a:r>
              <a:rPr lang="en-GB" b="1" dirty="0" smtClean="0"/>
              <a:t>Skin </a:t>
            </a:r>
            <a:r>
              <a:rPr lang="en-GB" dirty="0" smtClean="0"/>
              <a:t>/ mucosal </a:t>
            </a:r>
            <a:r>
              <a:rPr lang="en-GB" b="1" dirty="0" smtClean="0"/>
              <a:t>and gastrointestinal </a:t>
            </a:r>
            <a:r>
              <a:rPr lang="en-GB" dirty="0" smtClean="0"/>
              <a:t>symptoms </a:t>
            </a:r>
            <a:r>
              <a:rPr lang="en-GB" b="1" dirty="0" smtClean="0"/>
              <a:t>without airway, breathing or circulation symptoms</a:t>
            </a:r>
            <a:r>
              <a:rPr lang="en-GB" dirty="0" smtClean="0"/>
              <a:t> are </a:t>
            </a:r>
            <a:r>
              <a:rPr lang="en-GB" b="1" dirty="0" smtClean="0"/>
              <a:t>systemic allergic reactions</a:t>
            </a:r>
            <a:r>
              <a:rPr lang="en-GB" dirty="0" smtClean="0"/>
              <a:t>, but </a:t>
            </a:r>
            <a:r>
              <a:rPr lang="en-GB" b="1" dirty="0" smtClean="0"/>
              <a:t>not life threatening reactions </a:t>
            </a:r>
            <a:r>
              <a:rPr lang="en-GB" dirty="0" smtClean="0"/>
              <a:t>and therefore not classified as anaphylaxis.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 smtClean="0"/>
              <a:t>Anaphylaxis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NZ" dirty="0" smtClean="0">
                <a:solidFill>
                  <a:schemeClr val="tx1"/>
                </a:solidFill>
              </a:rPr>
              <a:t>Vincent St </a:t>
            </a:r>
            <a:r>
              <a:rPr lang="en-NZ" dirty="0" err="1" smtClean="0">
                <a:solidFill>
                  <a:schemeClr val="tx1"/>
                </a:solidFill>
              </a:rPr>
              <a:t>Aubyn</a:t>
            </a:r>
            <a:r>
              <a:rPr lang="en-NZ" dirty="0" smtClean="0">
                <a:solidFill>
                  <a:schemeClr val="tx1"/>
                </a:solidFill>
              </a:rPr>
              <a:t> Crump FRCP</a:t>
            </a:r>
          </a:p>
          <a:p>
            <a:r>
              <a:rPr lang="en-NZ" dirty="0" smtClean="0">
                <a:solidFill>
                  <a:schemeClr val="tx1"/>
                </a:solidFill>
              </a:rPr>
              <a:t>YHPA Immunology Symposium</a:t>
            </a:r>
          </a:p>
          <a:p>
            <a:r>
              <a:rPr lang="en-NZ" dirty="0" smtClean="0">
                <a:solidFill>
                  <a:schemeClr val="tx1"/>
                </a:solidFill>
              </a:rPr>
              <a:t>21 May2016</a:t>
            </a:r>
          </a:p>
          <a:p>
            <a:endParaRPr lang="en-NZ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3688" y="56202"/>
            <a:ext cx="2429273" cy="152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vincent\Documents\LOGOS\Allergy Doctor Logo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74138"/>
            <a:ext cx="3738979" cy="8977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01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3 Clinical </a:t>
            </a:r>
            <a:r>
              <a:rPr lang="en-GB" b="1" dirty="0"/>
              <a:t>criteria for diagnosing anaphylaxis </a:t>
            </a:r>
            <a:r>
              <a:rPr lang="en-GB" b="1" dirty="0" smtClean="0"/>
              <a:t>(WAO)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99715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sz="3300" dirty="0" smtClean="0"/>
              <a:t>Anaphylaxis </a:t>
            </a:r>
            <a:r>
              <a:rPr lang="en-GB" sz="3300" dirty="0"/>
              <a:t>is highly likely when </a:t>
            </a:r>
            <a:r>
              <a:rPr lang="en-GB" sz="3300" b="1" dirty="0"/>
              <a:t>any 1 of the following 3 criteria </a:t>
            </a:r>
            <a:r>
              <a:rPr lang="en-GB" sz="3300" dirty="0"/>
              <a:t>are fulfilled: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300" b="1" dirty="0"/>
              <a:t>Acute onset of an illness </a:t>
            </a:r>
            <a:r>
              <a:rPr lang="en-GB" sz="3300" dirty="0"/>
              <a:t>(</a:t>
            </a:r>
            <a:r>
              <a:rPr lang="en-GB" sz="3300" dirty="0">
                <a:solidFill>
                  <a:srgbClr val="FF0000"/>
                </a:solidFill>
              </a:rPr>
              <a:t>minutes to hours</a:t>
            </a:r>
            <a:r>
              <a:rPr lang="en-GB" sz="3300" dirty="0" smtClean="0"/>
              <a:t>)</a:t>
            </a:r>
            <a:r>
              <a:rPr lang="en-GB" sz="3300" dirty="0"/>
              <a:t> </a:t>
            </a:r>
            <a:r>
              <a:rPr lang="en-GB" sz="3300" b="1" dirty="0"/>
              <a:t>Involvement of skin, mucosal tissue</a:t>
            </a:r>
            <a:r>
              <a:rPr lang="en-GB" sz="3300" dirty="0"/>
              <a:t>, or both (i.e., generalised hives, pruritus, or flushing, swollen lips-tongue-uvula</a:t>
            </a:r>
            <a:r>
              <a:rPr lang="en-GB" sz="3300" dirty="0" smtClean="0"/>
              <a:t>)</a:t>
            </a:r>
            <a:r>
              <a:rPr lang="en-GB" sz="3300" dirty="0"/>
              <a:t> and at least 1 of the </a:t>
            </a:r>
            <a:r>
              <a:rPr lang="en-GB" sz="3300" dirty="0" smtClean="0"/>
              <a:t>following: </a:t>
            </a:r>
            <a:endParaRPr lang="en-GB" sz="3300" dirty="0"/>
          </a:p>
          <a:p>
            <a:pPr marL="971550" lvl="1" indent="-514350">
              <a:buFont typeface="+mj-lt"/>
              <a:buAutoNum type="arabicPeriod"/>
            </a:pPr>
            <a:r>
              <a:rPr lang="en-GB" sz="3300" b="1" dirty="0"/>
              <a:t>R</a:t>
            </a:r>
            <a:r>
              <a:rPr lang="en-GB" sz="3300" b="1" dirty="0" smtClean="0"/>
              <a:t>espiratory </a:t>
            </a:r>
            <a:r>
              <a:rPr lang="en-GB" sz="3300" b="1" dirty="0"/>
              <a:t>compromise </a:t>
            </a:r>
            <a:r>
              <a:rPr lang="en-GB" sz="3300" dirty="0"/>
              <a:t>(i.e., dyspnoea, wheeze-bronchospasm, stridor, reduced peak expiratory flow [PEF], </a:t>
            </a:r>
            <a:r>
              <a:rPr lang="en-GB" sz="3300" dirty="0" err="1"/>
              <a:t>hypoxaemia</a:t>
            </a:r>
            <a:r>
              <a:rPr lang="en-GB" sz="3300" dirty="0"/>
              <a:t>) </a:t>
            </a:r>
            <a:r>
              <a:rPr lang="en-GB" sz="3300" dirty="0" smtClean="0"/>
              <a:t>or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sz="3300" b="1" dirty="0" smtClean="0"/>
              <a:t> </a:t>
            </a:r>
            <a:r>
              <a:rPr lang="en-GB" sz="3300" b="1" dirty="0"/>
              <a:t>R</a:t>
            </a:r>
            <a:r>
              <a:rPr lang="en-GB" sz="3300" b="1" dirty="0" smtClean="0"/>
              <a:t>educed </a:t>
            </a:r>
            <a:r>
              <a:rPr lang="en-GB" sz="3300" b="1" dirty="0"/>
              <a:t>BP </a:t>
            </a:r>
            <a:r>
              <a:rPr lang="en-GB" sz="3300" dirty="0"/>
              <a:t>or associated symptoms of end-organ dysfunction (i.e., </a:t>
            </a:r>
            <a:r>
              <a:rPr lang="en-GB" sz="3300" dirty="0" err="1"/>
              <a:t>hypotonia</a:t>
            </a:r>
            <a:r>
              <a:rPr lang="en-GB" sz="3300" dirty="0"/>
              <a:t>/collapse, syncope, incontinence)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300" dirty="0"/>
              <a:t>Occurrence of </a:t>
            </a:r>
            <a:r>
              <a:rPr lang="en-GB" sz="3300" b="1" dirty="0"/>
              <a:t>2 or more </a:t>
            </a:r>
            <a:r>
              <a:rPr lang="en-GB" sz="3300" dirty="0"/>
              <a:t>of the following symptoms or signs </a:t>
            </a:r>
            <a:r>
              <a:rPr lang="en-GB" sz="3300" b="1" dirty="0"/>
              <a:t>after exposure to a likely allergen</a:t>
            </a:r>
            <a:r>
              <a:rPr lang="en-GB" sz="3300" dirty="0"/>
              <a:t> (minutes or hours)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sz="3300" b="1" dirty="0"/>
              <a:t>Involvement of skin</a:t>
            </a:r>
            <a:r>
              <a:rPr lang="en-GB" sz="3300" dirty="0"/>
              <a:t>, mucosal tissue, or both (i.e., generalised hives, pruritus, or flushing, swollen lips-tongue-uvula)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sz="3300" b="1" dirty="0"/>
              <a:t>Respiratory compromise </a:t>
            </a:r>
            <a:r>
              <a:rPr lang="en-GB" sz="3300" dirty="0"/>
              <a:t>(i.e., dyspnoea, wheeze-bronchospasm, stridor, reduced PEF, </a:t>
            </a:r>
            <a:r>
              <a:rPr lang="en-GB" sz="3300" dirty="0" err="1"/>
              <a:t>hypoxaemia</a:t>
            </a:r>
            <a:r>
              <a:rPr lang="en-GB" sz="3300" dirty="0"/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sz="3300" b="1" dirty="0"/>
              <a:t>Reduced BP </a:t>
            </a:r>
            <a:r>
              <a:rPr lang="en-GB" sz="3300" dirty="0"/>
              <a:t>or associated symptoms of end-organ dysfunction (i.e., </a:t>
            </a:r>
            <a:r>
              <a:rPr lang="en-GB" sz="3300" dirty="0" err="1"/>
              <a:t>hypotonia</a:t>
            </a:r>
            <a:r>
              <a:rPr lang="en-GB" sz="3300" dirty="0"/>
              <a:t>/collapse, syncope, incontinence)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sz="3300" dirty="0"/>
              <a:t>Persistent </a:t>
            </a:r>
            <a:r>
              <a:rPr lang="en-GB" sz="3300" b="1" dirty="0"/>
              <a:t>GI symptoms </a:t>
            </a:r>
            <a:r>
              <a:rPr lang="en-GB" sz="3300" dirty="0"/>
              <a:t>(i.e., </a:t>
            </a:r>
            <a:r>
              <a:rPr lang="en-GB" sz="3300" dirty="0" err="1"/>
              <a:t>crampy</a:t>
            </a:r>
            <a:r>
              <a:rPr lang="en-GB" sz="3300" dirty="0"/>
              <a:t> abdominal pain, vomiting)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300" b="1" dirty="0"/>
              <a:t>Reduced BP after exposure to a known allergen </a:t>
            </a:r>
            <a:r>
              <a:rPr lang="en-GB" sz="3300" dirty="0"/>
              <a:t>(minutes to several hours)</a:t>
            </a:r>
          </a:p>
          <a:p>
            <a:pPr lvl="1"/>
            <a:r>
              <a:rPr lang="en-GB" sz="3300" dirty="0"/>
              <a:t>Systolic BP of &lt;90 mmHg or &gt;30% decrease from baseline.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094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NZ" dirty="0" smtClean="0"/>
              <a:t>Classification of Anaphylaxis</a:t>
            </a:r>
            <a:endParaRPr lang="en-NZ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4697564"/>
              </p:ext>
            </p:extLst>
          </p:nvPr>
        </p:nvGraphicFramePr>
        <p:xfrm>
          <a:off x="0" y="1646238"/>
          <a:ext cx="91440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184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 smtClean="0"/>
              <a:t>Anaphylactic deaths in UK</a:t>
            </a:r>
            <a:endParaRPr lang="en-GB" sz="4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5813168"/>
              </p:ext>
            </p:extLst>
          </p:nvPr>
        </p:nvGraphicFramePr>
        <p:xfrm>
          <a:off x="326459" y="1052736"/>
          <a:ext cx="8784976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15616" y="6237312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Fatal Anaphylaxis in UK  1992 – 2001. </a:t>
            </a:r>
          </a:p>
          <a:p>
            <a:r>
              <a:rPr lang="en-GB" sz="1200" dirty="0" err="1" smtClean="0"/>
              <a:t>Pumphrey</a:t>
            </a:r>
            <a:r>
              <a:rPr lang="en-GB" sz="1200" dirty="0" smtClean="0"/>
              <a:t> R </a:t>
            </a:r>
            <a:r>
              <a:rPr lang="en-GB" sz="1200" dirty="0" err="1" smtClean="0"/>
              <a:t>Curr</a:t>
            </a:r>
            <a:r>
              <a:rPr lang="en-GB" sz="1200" dirty="0" smtClean="0"/>
              <a:t> </a:t>
            </a:r>
            <a:r>
              <a:rPr lang="en-GB" sz="1200" dirty="0" err="1" smtClean="0"/>
              <a:t>Opin</a:t>
            </a:r>
            <a:r>
              <a:rPr lang="en-GB" sz="1200" dirty="0" smtClean="0"/>
              <a:t> All </a:t>
            </a:r>
            <a:r>
              <a:rPr lang="en-GB" sz="1200" dirty="0" err="1" smtClean="0"/>
              <a:t>Clin</a:t>
            </a:r>
            <a:r>
              <a:rPr lang="en-GB" sz="1200" dirty="0" smtClean="0"/>
              <a:t> </a:t>
            </a:r>
            <a:r>
              <a:rPr lang="en-GB" sz="1200" dirty="0" err="1" smtClean="0"/>
              <a:t>Immunol</a:t>
            </a:r>
            <a:r>
              <a:rPr lang="en-GB" sz="1200" dirty="0" smtClean="0"/>
              <a:t> 4 (4): 285-290, 2004 </a:t>
            </a:r>
            <a:endParaRPr lang="en-GB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6084168" y="637203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~20 deaths per year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905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3600" dirty="0" smtClean="0"/>
              <a:t>Suspected causes of anaphylactic deaths in UK</a:t>
            </a:r>
            <a:endParaRPr lang="en-GB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692696"/>
            <a:ext cx="4040188" cy="639762"/>
          </a:xfrm>
        </p:spPr>
        <p:txBody>
          <a:bodyPr/>
          <a:lstStyle/>
          <a:p>
            <a:r>
              <a:rPr lang="en-GB" dirty="0" smtClean="0"/>
              <a:t>Non-food:139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51520" y="1332458"/>
            <a:ext cx="4248472" cy="540891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sz="2900" b="1" dirty="0" smtClean="0">
                <a:solidFill>
                  <a:srgbClr val="FF0000"/>
                </a:solidFill>
              </a:rPr>
              <a:t>Drugs: 88</a:t>
            </a:r>
          </a:p>
          <a:p>
            <a:r>
              <a:rPr lang="en-GB" sz="2900" dirty="0" smtClean="0"/>
              <a:t>Anaesthetics: 35</a:t>
            </a:r>
          </a:p>
          <a:p>
            <a:pPr lvl="1"/>
            <a:r>
              <a:rPr lang="en-GB" sz="2900" dirty="0" err="1" smtClean="0"/>
              <a:t>Suxamethonium</a:t>
            </a:r>
            <a:r>
              <a:rPr lang="en-GB" sz="2900" dirty="0" smtClean="0"/>
              <a:t>: 19…</a:t>
            </a:r>
          </a:p>
          <a:p>
            <a:r>
              <a:rPr lang="en-GB" sz="2900" dirty="0" smtClean="0"/>
              <a:t>Antibiotics: 27</a:t>
            </a:r>
          </a:p>
          <a:p>
            <a:pPr lvl="1"/>
            <a:r>
              <a:rPr lang="en-GB" sz="2900" dirty="0" smtClean="0"/>
              <a:t>Cephalosporin: 12</a:t>
            </a:r>
          </a:p>
          <a:p>
            <a:pPr lvl="1"/>
            <a:r>
              <a:rPr lang="en-GB" sz="2900" dirty="0" err="1" smtClean="0"/>
              <a:t>Aminopenicillin</a:t>
            </a:r>
            <a:r>
              <a:rPr lang="en-GB" sz="2900" dirty="0" smtClean="0"/>
              <a:t>: 10</a:t>
            </a:r>
          </a:p>
          <a:p>
            <a:r>
              <a:rPr lang="en-GB" sz="2900" dirty="0" smtClean="0"/>
              <a:t>Other drugs: 15</a:t>
            </a:r>
          </a:p>
          <a:p>
            <a:pPr lvl="1"/>
            <a:r>
              <a:rPr lang="en-GB" sz="2900" dirty="0" smtClean="0"/>
              <a:t>NSAID: 6</a:t>
            </a:r>
          </a:p>
          <a:p>
            <a:pPr lvl="1"/>
            <a:r>
              <a:rPr lang="en-GB" sz="2900" dirty="0" smtClean="0"/>
              <a:t>Gelatines: 5</a:t>
            </a:r>
          </a:p>
          <a:p>
            <a:pPr lvl="1"/>
            <a:r>
              <a:rPr lang="en-GB" sz="2900" dirty="0" smtClean="0"/>
              <a:t>ACE inhibitor: 3</a:t>
            </a:r>
          </a:p>
          <a:p>
            <a:pPr lvl="1"/>
            <a:r>
              <a:rPr lang="en-GB" sz="2900" dirty="0" smtClean="0"/>
              <a:t>Vitamin K: 2</a:t>
            </a:r>
          </a:p>
          <a:p>
            <a:r>
              <a:rPr lang="en-GB" sz="2900" dirty="0" smtClean="0"/>
              <a:t>Contrast Media: 11</a:t>
            </a:r>
          </a:p>
          <a:p>
            <a:pPr lvl="1"/>
            <a:r>
              <a:rPr lang="en-GB" sz="2900" dirty="0" smtClean="0"/>
              <a:t>Iodinated: 9</a:t>
            </a:r>
          </a:p>
          <a:p>
            <a:pPr marL="0" indent="0">
              <a:buNone/>
            </a:pPr>
            <a:r>
              <a:rPr lang="en-GB" sz="2900" b="1" dirty="0">
                <a:solidFill>
                  <a:srgbClr val="FF0000"/>
                </a:solidFill>
              </a:rPr>
              <a:t>Stings: 47</a:t>
            </a:r>
          </a:p>
          <a:p>
            <a:pPr lvl="1"/>
            <a:r>
              <a:rPr lang="en-GB" sz="2900" dirty="0"/>
              <a:t>29 wasp</a:t>
            </a:r>
          </a:p>
          <a:p>
            <a:pPr lvl="1"/>
            <a:r>
              <a:rPr lang="en-GB" sz="2900" dirty="0"/>
              <a:t>4 bee</a:t>
            </a:r>
          </a:p>
          <a:p>
            <a:pPr lvl="1"/>
            <a:r>
              <a:rPr lang="en-GB" sz="2900" dirty="0"/>
              <a:t>14 </a:t>
            </a:r>
            <a:r>
              <a:rPr lang="en-GB" sz="2900" dirty="0" smtClean="0"/>
              <a:t>unidentified</a:t>
            </a:r>
            <a:endParaRPr lang="en-GB" sz="2900" b="1" dirty="0" smtClean="0"/>
          </a:p>
          <a:p>
            <a:pPr marL="0" indent="0">
              <a:buNone/>
            </a:pPr>
            <a:r>
              <a:rPr lang="en-GB" sz="2900" b="1" dirty="0" smtClean="0"/>
              <a:t>Other:</a:t>
            </a:r>
          </a:p>
          <a:p>
            <a:pPr lvl="1"/>
            <a:r>
              <a:rPr lang="en-GB" sz="2900" dirty="0" smtClean="0"/>
              <a:t> latex: 1</a:t>
            </a:r>
          </a:p>
          <a:p>
            <a:pPr lvl="1"/>
            <a:r>
              <a:rPr lang="en-GB" sz="2900" dirty="0" smtClean="0"/>
              <a:t> hair dye: 1</a:t>
            </a:r>
          </a:p>
          <a:p>
            <a:pPr lvl="1"/>
            <a:r>
              <a:rPr lang="en-GB" sz="2900" dirty="0" smtClean="0"/>
              <a:t> </a:t>
            </a:r>
            <a:r>
              <a:rPr lang="en-GB" sz="2900" b="1" dirty="0" smtClean="0"/>
              <a:t>idiopathic:1</a:t>
            </a:r>
          </a:p>
          <a:p>
            <a:pPr lvl="1"/>
            <a:endParaRPr lang="en-GB" dirty="0" smtClean="0"/>
          </a:p>
          <a:p>
            <a:endParaRPr lang="en-GB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764704"/>
            <a:ext cx="4041775" cy="639762"/>
          </a:xfrm>
        </p:spPr>
        <p:txBody>
          <a:bodyPr/>
          <a:lstStyle/>
          <a:p>
            <a:r>
              <a:rPr lang="en-GB" dirty="0" smtClean="0"/>
              <a:t>Foods: 45 (+?18)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572001" y="1484784"/>
            <a:ext cx="4176464" cy="5256584"/>
          </a:xfrm>
        </p:spPr>
        <p:txBody>
          <a:bodyPr>
            <a:normAutofit fontScale="77500" lnSpcReduction="20000"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Nuts: 32</a:t>
            </a:r>
          </a:p>
          <a:p>
            <a:pPr lvl="1"/>
            <a:r>
              <a:rPr lang="en-GB" dirty="0" smtClean="0"/>
              <a:t>Peanut: 10</a:t>
            </a:r>
          </a:p>
          <a:p>
            <a:pPr lvl="1"/>
            <a:r>
              <a:rPr lang="en-GB" dirty="0" smtClean="0"/>
              <a:t>Walnut: 6</a:t>
            </a:r>
          </a:p>
          <a:p>
            <a:pPr lvl="1"/>
            <a:r>
              <a:rPr lang="en-GB" dirty="0" smtClean="0"/>
              <a:t>Almond: 2</a:t>
            </a:r>
          </a:p>
          <a:p>
            <a:pPr lvl="1"/>
            <a:r>
              <a:rPr lang="en-GB" dirty="0" smtClean="0"/>
              <a:t>Brazil nut: 2</a:t>
            </a:r>
          </a:p>
          <a:p>
            <a:pPr lvl="1"/>
            <a:r>
              <a:rPr lang="en-GB" dirty="0" smtClean="0"/>
              <a:t>Mixed or unidentified: 11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Other Foods: </a:t>
            </a:r>
            <a:r>
              <a:rPr lang="en-GB" b="1" dirty="0">
                <a:solidFill>
                  <a:srgbClr val="FF0000"/>
                </a:solidFill>
              </a:rPr>
              <a:t>13</a:t>
            </a:r>
          </a:p>
          <a:p>
            <a:pPr lvl="1"/>
            <a:r>
              <a:rPr lang="en-GB" dirty="0"/>
              <a:t>Milk: 5</a:t>
            </a:r>
          </a:p>
          <a:p>
            <a:pPr lvl="1"/>
            <a:r>
              <a:rPr lang="en-GB" dirty="0"/>
              <a:t>Fish: 2</a:t>
            </a:r>
          </a:p>
          <a:p>
            <a:pPr lvl="1"/>
            <a:r>
              <a:rPr lang="en-GB" dirty="0"/>
              <a:t>Crustacean: 2</a:t>
            </a:r>
          </a:p>
          <a:p>
            <a:pPr lvl="1"/>
            <a:r>
              <a:rPr lang="en-GB" dirty="0"/>
              <a:t>Chickpea: </a:t>
            </a:r>
            <a:r>
              <a:rPr lang="en-GB" dirty="0" smtClean="0"/>
              <a:t>2</a:t>
            </a:r>
          </a:p>
          <a:p>
            <a:pPr lvl="1"/>
            <a:r>
              <a:rPr lang="en-GB" dirty="0" smtClean="0"/>
              <a:t>Banana: 1</a:t>
            </a:r>
          </a:p>
          <a:p>
            <a:pPr lvl="1"/>
            <a:r>
              <a:rPr lang="en-GB" dirty="0" smtClean="0"/>
              <a:t>Snail: 1</a:t>
            </a:r>
          </a:p>
          <a:p>
            <a:r>
              <a:rPr lang="en-GB" dirty="0" smtClean="0"/>
              <a:t>?Food: 18</a:t>
            </a:r>
          </a:p>
          <a:p>
            <a:pPr lvl="1"/>
            <a:r>
              <a:rPr lang="en-GB" dirty="0" smtClean="0"/>
              <a:t>During meal: 5</a:t>
            </a:r>
          </a:p>
          <a:p>
            <a:pPr lvl="1"/>
            <a:r>
              <a:rPr lang="en-GB" dirty="0" smtClean="0"/>
              <a:t>?milk: 3</a:t>
            </a:r>
          </a:p>
          <a:p>
            <a:pPr lvl="1"/>
            <a:r>
              <a:rPr lang="en-GB" dirty="0" smtClean="0"/>
              <a:t>? nuts: 3</a:t>
            </a:r>
          </a:p>
          <a:p>
            <a:pPr lvl="1"/>
            <a:r>
              <a:rPr lang="en-GB" dirty="0" smtClean="0"/>
              <a:t>?Grape: 1</a:t>
            </a:r>
          </a:p>
          <a:p>
            <a:pPr lvl="1"/>
            <a:r>
              <a:rPr lang="en-GB" dirty="0" smtClean="0"/>
              <a:t>?Fish: 1</a:t>
            </a:r>
          </a:p>
          <a:p>
            <a:pPr lvl="1"/>
            <a:r>
              <a:rPr lang="en-GB" dirty="0" smtClean="0"/>
              <a:t>? Nectarine: 1</a:t>
            </a:r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570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Anaphylactic deaths: First-Time Reactions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Although most patients had been stung or exposed to the causative drug previously without a reaction, </a:t>
            </a:r>
            <a:r>
              <a:rPr lang="en-GB" b="1" dirty="0" smtClean="0"/>
              <a:t>fatal reactions was thought to be the first in:</a:t>
            </a:r>
          </a:p>
          <a:p>
            <a:pPr lvl="1"/>
            <a:r>
              <a:rPr lang="en-GB" dirty="0" smtClean="0"/>
              <a:t>23/34 sting</a:t>
            </a:r>
          </a:p>
          <a:p>
            <a:pPr lvl="1"/>
            <a:r>
              <a:rPr lang="en-GB" dirty="0" smtClean="0"/>
              <a:t>17/24 antibiotics</a:t>
            </a:r>
          </a:p>
          <a:p>
            <a:pPr lvl="1"/>
            <a:r>
              <a:rPr lang="en-GB" dirty="0" smtClean="0"/>
              <a:t>17/20 muscle relaxants</a:t>
            </a:r>
          </a:p>
          <a:p>
            <a:pPr lvl="1"/>
            <a:r>
              <a:rPr lang="en-GB" dirty="0" smtClean="0"/>
              <a:t>4/6 NSAID</a:t>
            </a:r>
          </a:p>
          <a:p>
            <a:pPr lvl="1"/>
            <a:r>
              <a:rPr lang="en-GB" dirty="0" smtClean="0"/>
              <a:t>13/13 other drug</a:t>
            </a:r>
          </a:p>
          <a:p>
            <a:pPr lvl="1"/>
            <a:r>
              <a:rPr lang="en-GB" dirty="0" smtClean="0"/>
              <a:t>10/10 contrast media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58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0198977"/>
              </p:ext>
            </p:extLst>
          </p:nvPr>
        </p:nvGraphicFramePr>
        <p:xfrm>
          <a:off x="457200" y="0"/>
          <a:ext cx="8003232" cy="6885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608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Threshold dose &amp; co-factor-dependent anaphylaxis</a:t>
            </a:r>
            <a:endParaRPr lang="en-GB" dirty="0"/>
          </a:p>
        </p:txBody>
      </p:sp>
      <p:pic>
        <p:nvPicPr>
          <p:cNvPr id="2050" name="Picture 2" descr="Fig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52" y="1556791"/>
            <a:ext cx="6269136" cy="454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35317" y="61679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>Up </a:t>
            </a:r>
            <a:r>
              <a:rPr lang="en-GB" dirty="0"/>
              <a:t>to 39% of severe anaphylactic reactions are triggered by cofactors</a:t>
            </a:r>
          </a:p>
        </p:txBody>
      </p:sp>
    </p:spTree>
    <p:extLst>
      <p:ext uri="{BB962C8B-B14F-4D97-AF65-F5344CB8AC3E}">
        <p14:creationId xmlns:p14="http://schemas.microsoft.com/office/powerpoint/2010/main" val="110682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Management of Anaphylaxis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Fig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30" y="1415051"/>
            <a:ext cx="7073730" cy="518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13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en-GB" sz="2800" dirty="0" smtClean="0"/>
              <a:t>Management of Anaphylaxis in community: Post-emergency</a:t>
            </a:r>
            <a:endParaRPr lang="en-GB" sz="2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7835644"/>
              </p:ext>
            </p:extLst>
          </p:nvPr>
        </p:nvGraphicFramePr>
        <p:xfrm>
          <a:off x="460374" y="908720"/>
          <a:ext cx="8504113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AutoShape 2" descr="data:image/png;base64,iVBORw0KGgoAAAANSUhEUgAAA3kAAAMdCAYAAAAmlb+ZAAAgAElEQVR4Xu3XQREAAAgCQelf2h43awNWPuwcAQIECBAgQIAAAQIECGQElkkiCAECBAgQIECAAAECBAickacEBAgQIECAAAECBAgQCAkYeaFnikKAAAECBAgQIECAAAEjTwcIECBAgAABAgQIECAQEjDyQs8UhQABAgQIECBAgAABAkaeDhAgQIAAAQIECBAgQCAkYOSFnikKAQIECBAgQIAAAQIEjDwdIECAAAECBAgQIECAQEjAyAs9UxQCBAgQIECAAAECBAgYeTpAgAABAgQIECBAgACBkICRF3qmKAQIECBAgAABAgQIEDDydIAAAQIECBAgQIAAAQIhASMv9ExRCBAgQIAAAQIECBAgYOTpAAECBAgQIECAAAECBEICRl7omaIQIECAAAECBAgQIEDAyNMBAgQIECBAgAABAgQIhASMvNAzRSFAgAABAgQIECBAgICRpwMECBAgQIAAAQIECBAICRh5oWeKQoAAAQIECBAgQIAAASNPBwgQIECAAAECBAgQIBASMPJCzxSFAAECBAgQIECAAAECRp4OECBAgAABAgQIECBAICRg5IWeKQoBAgQIECBAgAABAgSMPB0gQIAAAQIECBAgQIBASMDICz1TFAIECBAgQIAAAQIECBh5OkCAAAECBAgQIECAAIGQgJEXeqYoBAgQIECAAAECBAgQMPJ0gAABAgQIECBAgAABAiEBIy/0TFEIECBAgAABAgQIECBg5OkAAQIECBAgQIAAAQIEQgJGXuiZohAgQIAAAQIECBAgQMDI0wECBAgQIECAAAECBAiEBIy80DNFIUCAAAECBAgQIECAgJGnAwQIECBAgAABAgQIEAgJGHmhZ4pCgAABAgQIECBAgAABI08HCBAgQIAAAQIECBAgEBIw8kLPFIUAAQIECBAgQIAAAQJGng4QIECAAAECBAgQIEAgJGDkhZ4pCgECBAgQIECAAAECBIw8HSBAgAABAgQIECBAgEBIwMgLPVMUAgQIECBAgAABAgQIGHk6QIAAAQIECBAgQIAAgZCAkRd6pigECBAgQIAAAQIECBAw8nSAAAECBAgQIECAAAECIQEjL/RMUQgQIECAAAECBAgQIGDk6QABAgQIECBAgAABAgRCAkZe6JmiECBAgAABAgQIECBAwMjTAQIECBAgQIAAAQIECIQEjLzQM0UhQIAAAQIECBAgQICAkacDBAgQIECAAAECBAgQCAkYeaFnikKAAAECBAgQIECAAAEjTwcIECBAgAABAgQIECAQEjDyQs8UhQABAgQIECBAgAABAkaeDhAgQIAAAQIECBAgQCAkYOSFnikKAQIECBAgQIAAAQIEjDwdIECAAAECBAgQIECAQEjAyAs9UxQCBAgQIECAAAECBAgYeTpAgAABAgQIECBAgACBkICRF3qmKAQIECBAgAABAgQIEDDydIAAAQIECBAgQIAAAQIhASMv9ExRCBAgQIAAAQIECBAgYOTpAAECBAgQIECAAAECBEICRl7omaIQIECAAAECBAgQIEDAyNMBAgQIECBAgAABAgQIhASMvNAzRSFAgAABAgQIECBAgICRpwMECBAgQIAAAQIECBAICRh5oWeKQoAAAQIECBAgQIAAASNPBwgQIECAAAECBAgQIBASMPJCzxSFAAECBAgQIECAAAECRp4OECBAgAABAgQIECBAICRg5IWeKQoBAgQIECBAgAABAgSMPB0gQIAAAQIECBAgQIBASMDICz1TFAIECBAgQIAAAQIECBh5OkCAAAECBAgQIECAAIGQgJEXeqYoBAgQIECAAAECBAgQMPJ0gAABAgQIECBAgAABAiEBIy/0TFEIECBAgAABAgQIECBg5OkAAQIECBAgQIAAAQIEQgJGXuiZohAgQIAAAQIECBAgQMDI0wECBAgQIECAAAECBAiEBIy80DNFIUCAAAECBAgQIECAgJGnAwQIECBAgAABAgQIEAgJGHmhZ4pCgAABAgQIECBAgAABI08HCBAgQIAAAQIECBAgEBIw8kLPFIUAAQIECBAgQIAAAQJGng4QIECAAAECBAgQIEAgJGDkhZ4pCgECBAgQIECAAAECBIw8HSBAgAABAgQIECBAgEBIwMgLPVMUAgQIECBAgAABAgQIGHk6QIAAAQIECBAgQIAAgZCAkRd6pigECBAgQIAAAQIECBAw8nSAAAECBAgQIECAAAECIQEjL/RMUQgQIECAAAECBAgQIGDk6QABAgQIECBAgAABAgRCAkZe6JmiECBAgAABAgQIECBAwMjTAQIECBAgQIAAAQIECIQEjLzQM0UhQIAAAQIECBAgQICAkacDBAgQIECAAAECBAgQCAkYeaFnikKAAAECBAgQIECAAAEjTwcIECBAgAABAgQIECAQEjDyQs8UhQABAgQIECBAgAABAkaeDhAgQIAAAQIECBAgQCAkYOSFnikKAQIECBAgQIAAAQIEjDwdIECAAAECBAgQIECAQEjAyAs9UxQCBAgQIECAAAECBAgYeTpAgAABAgQIECBAgACBkICRF3qmKAQIECBAgAABAgQIEDDydIAAAQIECBAgQIAAAQIhASMv9ExRCBAgQIAAAQIECBAgYOTpAAECBAgQIECAAAECBEICRl7omaIQIECAAAECBAgQIEDAyNMBAgQIECBAgAABAgQIhASMvNAzRSFAgAABAgQIECBAgICRpwMECBAgQIAAAQIECBAICRh5oWeKQoAAAQIECBAgQIAAASNPBwgQIECAAAECBAgQIBASMPJCzxSFAAECBAgQIECAAAECRp4OECBAgAABAgQIECBAICRg5IWeKQoBAgQIECBAgAABAgSMPB0gQIAAAQIECBAgQIBASMDICz1TFAIECBAgQIAAAQIECBh5OkCAAAECBAgQIECAAIGQgJEXeqYoBAgQIECAAAECBAgQMPJ0gAABAgQIECBAgAABAiEBIy/0TFEIECBAgAABAgQIECBg5OkAAQIECBAgQIAAAQIEQgJGXuiZohAgQIAAAQIECBAgQMDI0wECBAgQIECAAAECBAiEBIy80DNFIUCAAAECBAgQIECAgJGnAwQIECBAgAABAgQIEAgJGHmhZ4pCgAABAgQIECBAgAABI08HCBAgQIAAAQIECBAgEBIw8kLPFIUAAQIECBAgQIAAAQJGng4QIECAAAECBAgQIEAgJGDkhZ4pCgECBAgQIECAAAECBIw8HSBAgAABAgQIECBAgEBIwMgLPVMUAgQIECBAgAABAgQIGHk6QIAAAQIECBAgQIAAgZCAkRd6pigECBAgQIAAAQIECBAw8nSAAAECBAgQIECAAAECIQEjL/RMUQgQIECAAAECBAgQIGDk6QABAgQIECBAgAABAgRCAkZe6JmiECBAgAABAgQIECBAwMjTAQIECBAgQIAAAQIECIQEjLzQM0UhQIAAAQIECBAgQICAkacDBAgQIECAAAECBAgQCAkYeaFnikKAAAECBAgQIECAAAEjTwcIECBAgAABAgQIECAQEjDyQs8UhQABAgQIECBAgAABAkaeDhAgQIAAAQIECBAgQCAkYOSFnikKAQIECBAgQIAAAQIEjDwdIECAAAECBAgQIECAQEjAyAs9UxQCBAgQIECAAAECBAgYeTpAgAABAgQIECBAgACBkICRF3qmKAQIECBAgAABAgQIEDDydIAAAQIECBAgQIAAAQIhASMv9ExRCBAgQIAAAQIECBAgYOTpAAECBAgQIECAAAECBEICRl7omaIQIECAAAECBAgQIEDAyNMBAgQIECBAgAABAgQIhASMvNAzRSFAgAABAgQIECBAgICRpwMECBAgQIAAAQIECBAICRh5oWeKQoAAAQIECBAgQIAAASNPBwgQIECAAAECBAgQIBASMPJCzxSFAAECBAgQIECAAAECRp4OECBAgAABAgQIECBAICRg5IWeKQoBAgQIECBAgAABAgSMPB0gQIAAAQIECBAgQIBASMDICz1TFAIECBAgQIAAAQIECBh5OkCAAAECBAgQIECAAIGQgJEXeqYoBAgQIECAAAECBAgQMPJ0gAABAgQIECBAgAABAiEBIy/0TFEIECBAgAABAgQIECBg5OkAAQIECBAgQIAAAQIEQgJGXuiZohAgQIAAAQIECBAgQMDI0wECBAgQIECAAAECBAiEBIy80DNFIUCAAAECBAgQIECAgJGnAwQIECBAgAABAgQIEAgJGHmhZ4pCgAABAgQIECBAgAABI08HCBAgQIAAAQIECBAgEBIw8kLPFIUAAQIECBAgQIAAAQJGng4QIECAAAECBAgQIEAgJGDkhZ4pCgECBAgQIECAAAECBIw8HSBAgAABAgQIECBAgEBIwMgLPVMUAgQIECBAgAABAgQIGHk6QIAAAQIECBAgQIAAgZCAkRd6pigECBAgQIAAAQIECBAw8nSAAAECBAgQIECAAAECIQEjL/RMUQgQIECAAAECBAgQIGDk6QABAgQIECBAgAABAgRCAkZe6JmiECBAgAABAgQIECBAwMjTAQIECBAgQIAAAQIECIQEjLzQM0UhQIAAAQIECBAgQICAkacDBAgQIECAAAECBAgQCAkYeaFnikKAAAECBAgQIECAAAEjTwcIECBAgAABAgQIECAQEjDyQs8UhQABAgQIECBAgAABAkaeDhAgQIAAAQIECBAgQCAkYOSFnikKAQIECBAgQIAAAQIEjDwdIECAAAECBAgQIECAQEjAyAs9UxQCBAgQIECAAAECBAgYeTpAgAABAgQIECBAgACBkICRF3qmKAQIECBAgAABAgQIEDDydIAAAQIECBAgQIAAAQIhASMv9ExRCBAgQIAAAQIECBAgYOTpAAECBAgQIECAAAECBEICRl7omaIQIECAAAECBAgQIEDAyNMBAgQIECBAgAABAgQIhASMvNAzRSFAgAABAgQIECBAgICRpwMECBAgQIAAAQIECBAICRh5oWeKQoAAAQIECBAgQIAAASNPBwgQIECAAAECBAgQIBASMPJCzxSFAAECBAgQIECAAAECRp4OECBAgAABAgQIECBAICRg5IWeKQoBAgQIECBAgAABAgSMPB0gQIAAAQIECBAgQIBASMDICz1TFAIECBAgQIAAAQIECBh5OkCAAAECBAgQIECAAIGQgJEXeqYoBAgQIECAAAECBAgQMPJ0gAABAgQIECBAgAABAiEBIy/0TFEIECBAgAABAgQIECBg5OkAAQIECBAgQIAAAQIEQgJGXuiZohAgQIAAAQIECBAgQMDI0wECBAgQIECAAAECBAiEBIy80DNFIUCAAAECBAgQIECAgJGnAwQIECBAgAABAgQIEAgJGHmhZ4pCgAABAgQIECBAgAABI08HCBAgQIAAAQIECBAgEBIw8kLPFIUAAQIECBAgQIAAAQJGng4QIECAAAECBAgQIEAgJGDkhZ4pCgECBAgQIECAAAECBIw8HSBAgAABAgQIECBAgEBIwMgLPVMUAgQIECBAgAABAgQIGHk6QIAAAQIECBAgQIAAgZCAkRd6pigECBAgQIAAAQIECBAw8nSAAAECBAgQIECAAAECIQEjL/RMUQgQIECAAAECBAgQIGDk6QABAgQIECBAgAABAgRCAkZe6JmiECBAgAABAgQIECBAwMjTAQIECBAgQIAAAQIECIQEjLzQM0UhQIAAAQIECBAgQICAkacDBAgQIECAAAECBAgQCAkYeaFnikKAAAECBAgQIECAAAEjTwcIECBAgAABAgQIECAQEjDyQs8UhQABAgQIECBAgAABAkaeDhAgQIAAAQIECBAgQCAkYOSFnikKAQIECBAgQIAAAQIEjDwdIECAAAECBAgQIECAQEjAyAs9UxQCBAgQIECAAAECBAgYeTpAgAABAgQIECBAgACBkICRF3qmKAQIECBAgAABAgQIEDDydIAAAQIECBAgQIAAAQIhASMv9ExRCBAgQIAAAQIECBAgYOTpAAECBAgQIECAAAECBEICRl7omaIQIECAAAECBAgQIEDAyNMBAgQIECBAgAABAgQIhASMvNAzRSFAgAABAgQIECBAgICRpwMECBAgQIAAAQIECBAICRh5oWeKQoAAAQIECBAgQIAAASNPBwgQIECAAAECBAgQIBASMPJCzxSFAAECBAgQIECAAAECRp4OECBAgAABAgQIECBAICRg5IWeKQoBAgQIECBAgAABAgSMPB0gQIAAAQIECBAgQIBASMDICz1TFAIECBAgQIAAAQIECBh5OkCAAAECBAgQIECAAIGQgJEXeqYoBAgQIECAAAECBAgQMPJ0gAABAgQIECBAgAABAiEBIy/0TFEIECBAgAABAgQIECBg5OkAAQIECBAgQIAAAQIEQgJGXuiZohAgQIAAAQIECBAgQMDI0wECBAgQIECAAAECBAiEBIy80DNFIUCAAAECBAgQIECAgJGnAwQIECBAgAABAgQIEAgJGHmhZ4pCgAABAgQIECBAgAABI08HCBAgQIAAAQIECBAgEBIw8kLPFIUAAQIECBAgQIAAAQJGng4QIECAAAECBAgQIEAgJGDkhZ4pCgECBAgQIECAAAECBIw8HSBAgAABAgQIECBAgEBIwMgLPVMUAgQIECBAgAABAgQIGHk6QIAAAQIECBAgQIAAgZCAkRd6pigECBAgQIAAAQIECBAw8nSAAAECBAgQIECAAAECIQEjL/RMUQgQIECAAAECBAgQIGDk6QABAgQIECBAgAABAgRCAkZe6JmiECBAgAABAgQIECBAwMjTAQIECBAgQIAAAQIECIQEjLzQM0UhQIAAAQIECBAgQICAkacDBAgQIECAAAECBAgQCAkYeaFnikKAAAECBAgQIECAAAEjTwcIECBAgAABAgQIECAQEjDyQs8UhQABAgQIECBAgAABAkaeDhAgQIAAAQIECBAgQCAkYOSFnikKAQIECBAgQIAAAQIEjDwdIECAAAECBAgQIECAQEjAyAs9UxQCBAgQIECAAAECBAgYeTpAgAABAgQIECBAgACBkICRF3qmKAQIECBAgAABAgQIEDDydIAAAQIECBAgQIAAAQIhASMv9ExRCBAgQIAAAQIECBAgYOTpAAECBAgQIECAAAECBEICRl7omaIQIECAAAECBAgQIEDAyNMBAgQIECBAgAABAgQIhASMvNAzRSFAgAABAgQIECBAgICRpwMECBAgQIAAAQIECBAICRh5oWeKQoAAAQIECBAgQIAAASNPBwgQIECAAAECBAgQIBASMPJCzxSFAAECBAgQIECAAAECRp4OECBAgAABAgQIECBAICRg5IWeKQoBAgQIECBAgAABAgSMPB0gQIAAAQIECBAgQIBASMDICz1TFAIECBAgQIAAAQIECBh5OkCAAAECBAgQIECAAIGQgJEXeqYoBAgQIECAAAECBAgQMPJ0gAABAgQIECBAgAABAiEBIy/0TFEIECBAgAABAgQIECBg5OkAAQIECBAgQIAAAQIEQgJGXuiZohAgQIAAAQIECBAgQMDI0wECBAgQIECAAAECBAiEBIy80DNFIUCAAAECBAgQIECAgJGnAwQIECBAgAABAgQIEAgJGHmhZ4pCgAABAgQIECBAgAABI08HCBAgQIAAAQIECBAgEBIw8kLPFIUAAQIECBAgQIAAAQJGng4QIECAAAECBAgQIEAgJGDkhZ4pCgECBAgQIECAAAECBIw8HSBAgAABAgQIECBAgEBIwMgLPVMUAgQIECBAgAABAgQIGHk6QIAAAQIECBAgQIAAgZCAkRd6pigECBAgQIAAAQIECBAw8nSAAAECBAgQIECAAAECIQEjL/RMUQgQIECAAAECBAgQIGDk6QABAgQIECBAgAABAgRCAkZe6JmiECBAgAABAgQIECBAwMjTAQIECBAgQIAAAQIECIQEjLzQM0UhQIAAAQIECBAgQICAkacDBAgQIECAAAECBAgQCAkYeaFnikKAAAECBAgQIECAAAEjTwcIECBAgAABAgQIECAQEjDyQs8UhQABAgQIECBAgAABAkaeDhAgQIAAAQIECBAgQCAkYOSFnikKAQIECBAgQIAAAQIEjDwdIECAAAECBAgQIECAQEjAyAs9UxQCBAgQIECAAAECBAgYeTpAgAABAgQIECBAgACBkICRF3qmKAQIECBAgAABAgQIEDDydIAAAQIECBAgQIAAAQIhASMv9ExRCBAgQIAAAQIECBAgYOTpAAECBAgQIECAAAECBEICRl7omaIQIECAAAECBAgQIEDAyNMBAgQIECBAgAABAgQIhASMvNAzRSFAgAABAgQIECBAgICRpwMECBAgQIAAAQIECBAICRh5oWeKQoAAAQIECBAgQIAAASNPBwgQIECAAAECBAgQIBASMPJCzxSFAAECBAgQIECAAAECRp4OECBAgAABAgQIECBAICRg5IWeKQoBAgQIECBAgAABAgSMPB0gQIAAAQIECBAgQIBASMDICz1TFAIECBAgQIAAAQIECBh5OkCAAAECBAgQIECAAIGQgJEXeqYoBAgQIECAAAECBAgQMPJ0gAABAgQIECBAgAABAiEBIy/0TFEIECBAgAABAgQIECBg5OkAAQIECBAgQIAAAQIEQgJGXuiZohAgQIAAAQIECBAgQMDI0wECBAgQIECAAAECBAiEBIy80DNFIUCAAAECBAgQIECAgJGnAwQIECBAgAABAgQIEAgJGHmhZ4pCgAABAgQIECBAgAABI08HCBAgQIAAAQIECBAgEBIw8kLPFIUAAQIECBAgQIAAAQJGng4QIECAAAECBAgQIEAgJGDkhZ4pCgECBAgQIECAAAECBIw8HSBAgAABAgQIECBAgEBIwMgLPVMUAgQIECBAgAABAgQIGHk6QIAAAQIECBAgQIAAgZCAkRd6pigECBAgQIAAAQIECBAw8nSAAAECBAgQIECAAAECIQEjL/RMUQgQIECAAAECBAgQIGDk6QABAgQIECBAgAABAgRCAkZe6JmiECBAgAABAgQIECBAwMjTAQIECBAgQIAAAQIECIQEjLzQM0UhQIAAAQIECBAgQICAkacDBAgQIECAAAECBAgQCAkYeaFnikKAAAECBAgQIECAAAEjTwcIECBAgAABAgQIECAQEjDyQs8UhQABAgQIECBAgAABAkaeDhAgQIAAAQIECBAgQCAkYOSFnikKAQIECBAgQIAAAQIEjDwdIECAAAECBAgQIECAQEjAyAs9UxQCBAgQIECAAAECBAgYeTpAgAABAgQIECBAgACBkICRF3qmKAQIECBAgAABAgQIEDDydIAAAQIECBAgQIAAAQIhASMv9ExRCBAgQIAAAQIECBAgYOTpAAECBAgQIECAAAECBEICRl7omaIQIECAAAECBAgQIEDAyNMBAgQIECBAgAABAgQIhASMvNAzRSFAgAABAgQIECBAgICRpwMECBAgQIAAAQIECBAICRh5oWeKQoAAAQIECBAgQIAAASNPBwgQIECAAAECBAgQIBASMPJCzxSFAAECBAgQIECAAAECRp4OECBAgAABAgQIECBAICRg5IWeKQoBAgQIECBAgAABAgSMPB0gQIAAAQIECBAgQIBASMDICz1TFAIECBAgQIAAAQIECBh5OkCAAAECBAgQIECAAIGQgJEXeqYoBAgQIECAAAECBAgQMPJ0gAABAgQIECBAgAABAiEBIy/0TFEIECBAgAABAgQIECBg5OkAAQIECBAgQIAAAQIEQgJGXuiZohAgQIAAAQIECBAgQMDI0wECBAgQIECAAAECBAiEBIy80DNFIUCAAAECBAgQIECAgJGnAwQIECBAgAABAgQIEAgJGHmhZ4pCgAABAgQIECBAgAABI08HCBAgQIAAAQIECBAgEBIw8kLPFIUAAQIECBAgQIAAAQJGng4QIECAAAECBAgQIEAgJGDkhZ4pCgECBAgQIECAAAECBIw8HSBAgAABAgQIECBAgEBIwMgLPVMUAgQIECBAgAABAgQIGHk6QIAAAQIECBAgQIAAgZCAkRd6pigECBAgQIAAAQIECBAw8nSAAAECBAgQIECAAAECIQEjL/RMUQgQIECAAAECBAgQIGDk6QABAgQIECBAgAABAgRCAkZe6JmiECBAgAABAgQIECBAwMjTAQIECBAgQIAAAQIECIQEjLzQM0UhQIAAAQIECBAgQICAkacDBAgQIECAAAECBAgQCAkYeaFnikKAAAECBAgQIECAAAEjTwcIECBAgAABAgQIECAQEjDyQs8UhQABAgQIECBAgAABAkaeDhAgQIAAAQIECBAgQCAkYOSFnikKAQIECBAgQIAAAQIEjDwdIECAAAECBAgQIECAQEjAyAs9UxQCBAgQIECAAAECBAgYeTpAgAABAgQIECBAgACBkICRF3qmKAQIECBAgAABAgQIEDDydIAAAQIECBAgQIAAAQIhASMv9ExRCBAgQIAAAQIECBAgYOTpAAECBAgQIECAAAECBEICRl7omaIQIECAAAECBAgQIEDAyNMBAgQIECBAgAABAgQIhASMvNAzRSFAgAABAgQIECBAgICRpwMECBAgQIAAAQIECBAICRh5oWeKQoAAAQIECBAgQIAAASNPBwgQIECAAAECBAgQIBASMPJCzxSFAAECBAgQIECAAAECRp4OECBAgAABAgQIECBAICRg5IWeKQoBAgQIECBAgAABAgSMPB0gQIAAAQIECBAgQIBASMDICz1TFAIECBAgQIAAAQIECBh5OkCAAAECBAgQIECAAIGQgJEXeqYoBAgQIECAAAECBAgQMPJ0gAABAgQIECBAgAABAiEBIy/0TFEIECBAgAABAgQIECBg5OkAAQIECBAgQIAAAQIEQgJGXuiZohAgQIAAAQIECBAgQMDI0wECBAgQIECAAAECBAiEBIy80DNFIRXHHf4AABbGSURBVECAAAECBAgQIECAgJGnAwQIECBAgAABAgQIEAgJGHmhZ4pCgAABAgQIECBAgAABI08HCBAgQIAAAQIECBAgEBIw8kLPFIUAAQIECBAgQIAAAQJGng4QIECAAAECBAgQIEAgJGDkhZ4pCgECBAgQIECAAAECBIw8HSBAgAABAgQIECBAgEBIwMgLPVMUAgQIECBAgAABAgQIGHk6QIAAAQIECBAgQIAAgZCAkRd6pigECBAgQIAAAQIECBAw8nSAAAECBAgQIECAAAECIQEjL/RMUQgQIECAAAECBAgQIGDk6QABAgQIECBAgAABAgRCAkZe6JmiECBAgAABAgQIECBAwMjTAQIECBAgQIAAAQIECIQEjLzQM0UhQIAAAQIECBAgQICAkacDBAgQIECAAAECBAgQCAkYeaFnikKAAAECBAgQIECAAAEjTwcIECBAgAABAgQIECAQEjDyQs8UhQABAgQIECBAgAABAkaeDhAgQIAAAQIECBAgQCAkYOSFnikKAQIECBAgQIAAAQIEjDwdIECAAAECBAgQIECAQEjAyAs9UxQCBAgQIECAAAECBAgYeTpAgAABAgQIECBAgACBkICRF3qmKAQIECBAgAABAgQIEDDydIAAAQIECBAgQIAAAQIhASMv9ExRCBAgQIAAAQIECBAgYOTpAAECBAgQIECAAAECBEICRl7omaIQIECAAAECBAgQIEDAyNMBAgQIECBAgAABAgQIhASMvNAzRSFAgAABAgQIECBAgICRpwMECBAgQIAAAQIECBAICRh5oWeKQoAAAQIECBAgQIAAASNPBwgQIECAAAECBAgQIBASMPJCzxSFAAECBAgQIECAAAECRp4OECBAgAABAgQIECBAICRg5IWeKQoBAgQIECBAgAABAgSMPB0gQIAAAQIECBAgQIBASMDICz1TFAIECBAgQIAAAQIECBh5OkCAAAECBAgQIECAAIGQgJEXeqYoBAgQIECAAAECBAgQMPJ0gAABAgQIECBAgAABAiEBIy/0TFEIECBAgAABAgQIECBg5OkAAQIECBAgQIAAAQIEQgJGXuiZohAgQIAAAQIECBAgQMDI0wECBAgQIECAAAECBAiEBIy80DNFIUCAAAECBAgQIECAgJGnAwQIECBAgAABAgQIEAgJGHmhZ4pCgAABAgQIECBAgAABI08HCBAgQIAAAQIECBAgEBIw8kLPFIUAAQIECBAgQIAAAQJGng4QIECAAAECBAgQIEAgJGDkhZ4pCgECBAgQIECAAAECBIw8HSBAgAABAgQIECBAgEBIwMgLPVMUAgQIECBAgAABAgQIGHk6QIAAAQIECBAgQIAAgZCAkRd6pigECBAgQIAAAQIECBAw8nSAAAECBAgQIECAAAECIQEjL/RMUQgQIECAAAECBAgQIGDk6QABAgQIECBAgAABAgRCAkZe6JmiECBAgAABAgQIECBAwMjTAQIECBAgQIAAAQIECIQEjLzQM0UhQIAAAQIECBAgQICAkacDBAgQIECAAAECBAgQCAkYeaFnikKAAAECBAgQIECAAAEjTwcIECBAgAABAgQIECAQEjDyQs8UhQABAgQIECBAgAABAkaeDhAgQIAAAQIECBAgQCAkYOSFnikKAQIECBAgQIAAAQIEjDwdIECAAAECBAgQIECAQEjAyAs9UxQCBAgQIECAAAECBAgYeTpAgAABAgQIECBAgACBkICRF3qmKAQIECBAgAABAgQIEDDydIAAAQIECBAgQIAAAQIhASMv9ExRCBAgQIAAAQIECBAgYOTpAAECBAgQIECAAAECBEICRl7omaIQIECAAAECBAgQIEDAyNMBAgQIECBAgAABAgQIhASMvNAzRSFAgAABAgQIECBAgICRpwMECBAgQIAAAQIECBAICRh5oWeKQoAAAQIECBAgQIAAASNPBwgQIECAAAECBAgQIBASMPJCzxSFAAECBAgQIECAAAECRp4OECBAgAABAgQIECBAICRg5IWeKQoBAgQIECBAgAABAgSMPB0gQIAAAQIECBAgQIBASMDICz1TFAIECBAgQIAAAQIECBh5OkCAAAECBAgQIECAAIGQgJEXeqYoBAgQIECAAAECBAgQMPJ0gAABAgQIECBAgAABAiEBIy/0TFEIECBAgAABAgQIECBg5OkAAQIECBAgQIAAAQIEQgJGXuiZohAgQIAAAQIECBAgQMDI0wECBAgQIECAAAECBAiEBIy80DNFIUCAAAECBAgQIECAgJGnAwQIECBAgAABAgQIEAgJGHmhZ4pCgAABAgQIECBAgAABI08HCBAgQIAAAQIECBAgEBIw8kLPFIUAAQIECBAgQIAAAQJGng4QIECAAAECBAgQIEAgJGDkhZ4pCgECBAgQIECAAAECBIw8HSBAgAABAgQIECBAgEBIwMgLPVMUAgQIECBAgAABAgQIGHk6QIAAAQIECBAgQIAAgZCAkRd6pigECBAgQIAAAQIECBAw8nSAAAECBAgQIECAAAECIQEjL/RMUQgQIECAAAECBAgQIGDk6QABAgQIECBAgAABAgRCAkZe6JmiECBAgAABAgQIECBAwMjTAQIECBAgQIAAAQIECIQEjLzQM0UhQIAAAQIECBAgQICAkacDBAgQIECAAAECBAgQCAkYeaFnikKAAAECBAgQIECAAAEjTwcIECBAgAABAgQIECAQEjDyQs8UhQABAgQIECBAgAABAkaeDhAgQIAAAQIECBAgQCAkYOSFnikKAQIECBAgQIAAAQIEjDwdIECAAAECBAgQIECAQEjAyAs9UxQCBAgQIECAAAECBAgYeTpAgAABAgQIECBAgACBkICRF3qmKAQIECBAgAABAgQIEDDydIAAAQIECBAgQIAAAQIhASMv9ExRCBAgQIAAAQIECBAgYOTpAAECBAgQIECAAAECBEICRl7omaIQIECAAAECBAgQIEDAyNMBAgQIECBAgAABAgQIhASMvNAzRSFAgAABAgQIECBAgICRpwMECBAgQIAAAQIECBAICRh5oWeKQoAAAQIECBAgQIAAASNPBwgQIECAAAECBAgQIBASMPJCzxSFAAECBAgQIECAAAECRp4OECBAgAABAgQIECBAICRg5IWeKQoBAgQIECBAgAABAgSMPB0gQIAAAQIECBAgQIBASMDICz1TFAIECBAgQIAAAQIECBh5OkCAAAECBAgQIECAAIGQgJEXeqYoBAgQIECAAAECBAgQMPJ0gAABAgQIECBAgAABAiEBIy/0TFEIECBAgAABAgQIECBg5OkAAQIECBAgQIAAAQIEQgJGXuiZohAgQIAAAQIECBAgQMDI0wECBAgQIECAAAECBAiEBIy80DNFIUCAAAECBAgQIECAgJGnAwQIECBAgAABAgQIEAgJGHmhZ4pCgAABAgQIECBAgAABI08HCBAgQIAAAQIECBAgEBIw8kLPFIUAAQIECBAgQIAAAQJGng4QIECAAAECBAgQIEAgJGDkhZ4pCgECBAgQIECAAAECBIw8HSBAgAABAgQIECBAgEBIwMgLPVMUAgQIECBAgAABAgQIGHk6QIAAAQIECBAgQIAAgZCAkRd6pigECBAgQIAAAQIECBAw8nSAAAECBAgQIECAAAECIQEjL/RMUQgQIECAAAECBAgQIGDk6QABAgQIECBAgAABAgRCAkZe6JmiECBAgAABAgQIECBAwMjTAQIECBAgQIAAAQIECIQEjLzQM0UhQIAAAQIECBAgQICAkacDBAgQIECAAAECBAgQCAkYeaFnikKAAAECBAgQIECAAAEjTwcIECBAgAABAgQIECAQEjDyQs8UhQABAgQIECBAgAABAkaeDhAgQIAAAQIECBAgQCAkYOSFnikKAQIECBAgQIAAAQIEjDwdIECAAAECBAgQIECAQEjAyAs9UxQCBAgQIECAAAECBAgYeTpAgAABAgQIECBAgACBkICRF3qmKAQIECBAgAABAgQIEDDydIAAAQIECBAgQIAAAQIhASMv9ExRCBAgQIAAAQIECBAgYOTpAAECBAgQIECAAAECBEICRl7omaIQIECAAAECBAgQIEDAyNMBAgQIECBAgAABAgQIhASMvNAzRSFAgAABAgQIECBAgICRpwMECBAgQIAAAQIECBAICRh5oWeKQoAAAQIECBAgQIAAASNPBwgQIECAAAECBAgQIBASMPJCzxSFAAECBAgQIECAAAECRp4OECBAgAABAgQIECBAICRg5IWeKQoBAgQIECBAgAABAgSMPB0gQIAAAQIECBAgQIBASMDICz1TFAIECBAgQIAAAQIECBh5OkCAAAECBAgQIECAAIGQgJEXeqYoBAgQIECAAAECBAgQMPJ0gAABAgQIECBAgAABAiEBIy/0TFEIECBAgAABAgQIECBg5OkAAQIECBAgQIAAAQIEQgJGXuiZohAgQIAAAQIECBAgQMDI0wECBAgQIECAAAECBAiEBIy80DNFIUCAAAECBAgQIECAgJGnAwQIECBAgAABAgQIEAgJGHmhZ4pCgAABAgQIECBAgAABI08HCBAgQIAAAQIECBAgEBIw8kLPFIUAAQIECBAgQIAAAQJGng4QIECAAAECBAgQIEAgJGDkhZ4pCgECBAgQIECAAAECBIw8HSBAgAABAgQIECBAgEBIwMgLPVMUAgQIECBAgAABAgQIGHk6QIAAAQIECBAgQIAAgZCAkRd6pigECBAgQIAAAQIECBAw8nSAAAECBAgQIECAAAECIQEjL/RMUQgQIECAAAECBAgQIGDk6QABAgQIECBAgAABAgRCAkZe6JmiECBAgAABAgQIECBAwMjTAQIECBAgQIAAAQIECIQEjLzQM0UhQIAAAQIECBAgQICAkacDBAgQIECAAAECBAgQCAkYeaFnikKAAAECBAgQIECAAAEjTwcIECBAgAABAgQIECAQEjDyQs8UhQABAgQIECBAgAABAkaeDhAgQIAAAQIECBAgQCAkYOSFnikKAQIECBAgQIAAAQIEjDwdIECAAAECBAgQIECAQEjAyAs9UxQCBAgQIECAAAECBAgYeTpAgAABAgQIECBAgACBkICRF3qmKAQIECBAgAABAgQIEDDydIAAAQIECBAgQIAAAQIhASMv9ExRCBAgQIAAAQIECBAgYOTpAAECBAgQIECAAAECBEICRl7omaIQIECAAAECBAgQIEDAyNMBAgQIECBAgAABAgQIhASMvNAzRSFAgAABAgQIECBAgICRpwMECBAgQIAAAQIECBAICRh5oWeKQoAAAQIECBAgQIAAASNPBwgQIECAAAECBAgQIBASMPJCzxSFAAECBAgQIECAAAECRp4OECBAgAABAgQIECBAICRg5IWeKQoBAgQIECBAgAABAgSMPB0gQIAAAQIECBAgQIBASMDICz1TFAIECBAgQIAAAQIECBh5OkCAAAECBAgQIECAAIGQgJEXeqYoBAgQIECAAAECBAgQMPJ0gAABAgQIECBAgAABAiEBIy/0TFEIECBAgAABAgQIECBg5OkAAQIECBAgQIAAAQIEQgJGXuiZohAgQIAAAQIECBAgQMDI0wECBAgQIECAAAECBAiEBIy80DNFIUCAAAECBAgQIECAgJGnAwQIECBAgAABAgQIEAgJGHmhZ4pCgAABAgQIECBAgAABI08HCBAgQIAAAQIECBAgEBIw8kLPFIUAAQIECBAgQIAAAQJGng4QIECAAAECBAgQIEAgJGDkhZ4pCgECBAgQIECAAAECBIw8HSBAgAABAgQIECBAgEBIwMgLPVMUAgQIECBAgAABAgQIGHk6QIAAAQIECBAgQIAAgZCAkRd6pigECBAgQIAAAQIECBAw8nSAAAECBAgQIECAAAECIQEjL/RMUQgQIECAAAECBAgQIGDk6QABAgQIECBAgAABAgRCAkZe6JmiECBAgAABAgQIECBAwMjTAQIECBAgQIAAAQIECIQEjLzQM0UhQIAAAQIECBAgQICAkacDBAgQIECAAAECBAgQCAkYeaFnikKAAAECBAgQIECAAAEjTwcIECBAgAABAgQIECAQEjDyQs8UhQABAgQIECBAgAABAkaeDhAgQIAAAQIECBAgQCAkYOSFnikKAQIECBAgQIAAAQIEjDwdIECAAAECBAgQIECAQEjAyAs9UxQCBAgQIECAAAECBAgYeTpAgAABAgQIECBAgACBkICRF3qmKAQIECBAgAABAgQIEDDydIAAAQIECBAgQIAAAQIhASMv9ExRCBAgQIAAAQIECBAgYOTpAAECBAgQIECAAAECBEICRl7omaIQIECAAAECBAgQIEDAyNMBAgQIECBAgAABAgQIhASMvNAzRSFAgAABAgQIECBAgICRpwMECBAgQIAAAQIECBAICRh5oWeKQoAAAQIECBAgQIAAASNPBwgQIECAAAECBAgQIBASMPJCzxSFAAECBAgQIECAAAECRp4OECBAgAABAgQIECBAICRg5IWeKQoBAgQIECBAgAABAgSMPB0gQIAAAQIECBAgQIBASMDICz1TFAIECBAgQIAAAQIECBh5OkCAAAECBAgQIECAAIGQgJEXeqYoBAgQIECAAAECBAgQMPJ0gAABAgQIECBAgAABAiEBIy/0TFEIECBAgAABAgQIECBg5OkAAQIECBAgQIAAAQIEQgJGXuiZohAgQIAAAQIECBAgQMDI0wECBAgQIECAAAECBAiEBIy80DNFIUCAAAECBAgQIECAgJGnAwQIECBAgAABAgQIEAgJGHmhZ4pCgAABAgQIECBAgAABI08HCBAgQIAAAQIECBAgEBIw8kLPFIUAAQIECBAgQIAAAQJGng4QIECAAAECBAgQIEAgJGDkhZ4pCgECBAgQIECAAAECBIw8HSBAgAABAgQIECBAgEBIwMgLPVMUAgQIECBAgAABAgQIGHk6QIAAAQIECBAgQIAAgZCAkRd6pigECBAgQIAAAQIECBAw8nSAAAECBAgQIECAAAECIQEjL/RMUQgQIECAAAECBAgQIGDk6QABAgQIECBAgAABAgRCAkZe6JmiECBAgAABAgQIECBAwMjTAQIECBAgQIAAAQIECIQEjLzQM0UhQIAAAQIECBAgQICAkacDBAgQIECAAAECBAgQCAkYeaFnikKAAAECBAgQIECAAAEjTwcIECBAgAABAgQIECAQEjDyQs8UhQABAgQIECBAgAABAkaeDhAgQIAAAQIECBAgQCAkYOSFnikKAQIECBAgQIAAAQIEjDwdIECAAAECBAgQIECAQEjAyAs9UxQCBAgQIECAAAECBAgYeTpAgAABAgQIECBAgACBkICRF3qmKAQIECBAgAABAgQIEDDydIAAAQIECBAgQIAAAQIhASMv9ExRCBAgQIAAAQIECBAgYOTpAAECBAgQIECAAAECBEICRl7omaIQIECAAAECBAgQIEDAyNMBAgQIECBAgAABAgQIhASMvNAzRSFAgAABAgQIECBAgICRpwMECBAgQIAAAQIECBAICRh5oWeKQoAAAQIECBAgQIAAASNPBwgQIECAAAECBAgQIBASMPJCzxSFAAECBAgQIECAAAECRp4OECBAgAABAgQIECBAICRg5IWeKQoBAgQIECBAgAABAgSMPB0gQIAAAQIECBAgQIBASMDICz1TFAIECBAgQIAAAQIECBh5OkCAAAECBAgQIECAAIGQgJEXeqYoBAgQIECAAAECBAgQMPJ0gAABAgQIECBAgAABAiGBB/6WAx5unlUf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6" name="Straight Connector 5"/>
          <p:cNvCxnSpPr/>
          <p:nvPr/>
        </p:nvCxnSpPr>
        <p:spPr>
          <a:xfrm>
            <a:off x="7668344" y="4869160"/>
            <a:ext cx="72008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414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 perplexing conundrum of anaphylaxis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43397"/>
            <a:ext cx="9036496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4400" dirty="0" smtClean="0"/>
              <a:t>   Anaphylaxis is a perplexing disease, </a:t>
            </a:r>
          </a:p>
          <a:p>
            <a:pPr marL="0" indent="0">
              <a:buNone/>
            </a:pPr>
            <a:r>
              <a:rPr lang="en-GB" sz="4400" dirty="0" smtClean="0"/>
              <a:t> It is under-recognized &amp;  undertreated   </a:t>
            </a:r>
          </a:p>
          <a:p>
            <a:pPr marL="0" indent="0">
              <a:buNone/>
            </a:pPr>
            <a:r>
              <a:rPr lang="en-GB" sz="4400" dirty="0" smtClean="0"/>
              <a:t>                          But</a:t>
            </a:r>
          </a:p>
          <a:p>
            <a:pPr marL="0" indent="0">
              <a:buNone/>
            </a:pPr>
            <a:r>
              <a:rPr lang="en-GB" sz="4400" dirty="0" smtClean="0"/>
              <a:t>      also many conditions masquerade &amp; are misdiagnosed as anaphylaxis</a:t>
            </a:r>
          </a:p>
        </p:txBody>
      </p:sp>
    </p:spTree>
    <p:extLst>
      <p:ext uri="{BB962C8B-B14F-4D97-AF65-F5344CB8AC3E}">
        <p14:creationId xmlns:p14="http://schemas.microsoft.com/office/powerpoint/2010/main" val="238378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dirty="0" smtClean="0"/>
              <a:t>Symptoms of Anaphylaxis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568952" cy="5976664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Skin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(80-90%) </a:t>
            </a:r>
            <a:r>
              <a:rPr lang="en-US" sz="2400" dirty="0" smtClean="0"/>
              <a:t>– Itching, flushing, </a:t>
            </a:r>
            <a:r>
              <a:rPr lang="en-US" sz="2400" dirty="0" err="1" smtClean="0"/>
              <a:t>urticaria</a:t>
            </a:r>
            <a:r>
              <a:rPr lang="en-US" sz="2400" dirty="0" smtClean="0"/>
              <a:t>, angioedema </a:t>
            </a:r>
          </a:p>
          <a:p>
            <a:r>
              <a:rPr lang="ro-RO" sz="2400" b="1" dirty="0" err="1" smtClean="0"/>
              <a:t>Eyes</a:t>
            </a:r>
            <a:r>
              <a:rPr lang="ro-RO" sz="2400" dirty="0" smtClean="0"/>
              <a:t> – </a:t>
            </a:r>
            <a:r>
              <a:rPr lang="ro-RO" sz="2400" dirty="0" err="1" smtClean="0"/>
              <a:t>Itching</a:t>
            </a:r>
            <a:r>
              <a:rPr lang="ro-RO" sz="2400" dirty="0" smtClean="0"/>
              <a:t>, </a:t>
            </a:r>
            <a:r>
              <a:rPr lang="ro-RO" sz="2400" dirty="0" err="1" smtClean="0"/>
              <a:t>tearing</a:t>
            </a:r>
            <a:r>
              <a:rPr lang="ro-RO" sz="2400" dirty="0" smtClean="0"/>
              <a:t>, </a:t>
            </a:r>
            <a:r>
              <a:rPr lang="ro-RO" sz="2400" dirty="0" err="1" smtClean="0"/>
              <a:t>redness</a:t>
            </a:r>
            <a:r>
              <a:rPr lang="ro-RO" sz="2400" dirty="0" smtClean="0"/>
              <a:t>, </a:t>
            </a:r>
            <a:r>
              <a:rPr lang="ro-RO" sz="2400" dirty="0" err="1" smtClean="0"/>
              <a:t>swelling</a:t>
            </a:r>
            <a:r>
              <a:rPr lang="ro-RO" sz="2400" dirty="0" smtClean="0"/>
              <a:t> of </a:t>
            </a:r>
            <a:r>
              <a:rPr lang="ro-RO" sz="2400" dirty="0" err="1" smtClean="0"/>
              <a:t>the</a:t>
            </a:r>
            <a:r>
              <a:rPr lang="ro-RO" sz="2400" dirty="0" smtClean="0"/>
              <a:t> </a:t>
            </a:r>
            <a:r>
              <a:rPr lang="ro-RO" sz="2400" dirty="0" err="1" smtClean="0"/>
              <a:t>skin</a:t>
            </a:r>
            <a:r>
              <a:rPr lang="ro-RO" sz="2400" dirty="0" smtClean="0"/>
              <a:t> </a:t>
            </a:r>
            <a:r>
              <a:rPr lang="ro-RO" sz="2400" dirty="0" err="1" smtClean="0"/>
              <a:t>around</a:t>
            </a:r>
            <a:r>
              <a:rPr lang="ro-RO" sz="2400" dirty="0" smtClean="0"/>
              <a:t> </a:t>
            </a:r>
            <a:r>
              <a:rPr lang="ro-RO" sz="2400" dirty="0" err="1" smtClean="0"/>
              <a:t>the</a:t>
            </a:r>
            <a:r>
              <a:rPr lang="ro-RO" sz="2400" dirty="0" smtClean="0"/>
              <a:t> </a:t>
            </a:r>
            <a:r>
              <a:rPr lang="ro-RO" sz="2400" dirty="0" err="1" smtClean="0"/>
              <a:t>eyes</a:t>
            </a:r>
            <a:endParaRPr lang="ro-RO" sz="2400" dirty="0" smtClean="0"/>
          </a:p>
          <a:p>
            <a:r>
              <a:rPr lang="ro-RO" sz="2400" b="1" dirty="0" err="1" smtClean="0"/>
              <a:t>Nose</a:t>
            </a:r>
            <a:r>
              <a:rPr lang="ro-RO" sz="2400" b="1" dirty="0" smtClean="0"/>
              <a:t> </a:t>
            </a:r>
            <a:r>
              <a:rPr lang="ro-RO" sz="2400" b="1" dirty="0" err="1"/>
              <a:t>and</a:t>
            </a:r>
            <a:r>
              <a:rPr lang="ro-RO" sz="2400" b="1" dirty="0"/>
              <a:t> </a:t>
            </a:r>
            <a:r>
              <a:rPr lang="ro-RO" sz="2400" b="1" dirty="0" err="1"/>
              <a:t>mouth</a:t>
            </a:r>
            <a:r>
              <a:rPr lang="ro-RO" sz="2400" b="1" dirty="0"/>
              <a:t> </a:t>
            </a:r>
            <a:r>
              <a:rPr lang="ro-RO" sz="2400" dirty="0"/>
              <a:t>– </a:t>
            </a:r>
            <a:r>
              <a:rPr lang="ro-RO" sz="2400" dirty="0" err="1"/>
              <a:t>Sneezing</a:t>
            </a:r>
            <a:r>
              <a:rPr lang="ro-RO" sz="2400" dirty="0"/>
              <a:t>, </a:t>
            </a:r>
            <a:r>
              <a:rPr lang="ro-RO" sz="2400" dirty="0" err="1"/>
              <a:t>runny</a:t>
            </a:r>
            <a:r>
              <a:rPr lang="ro-RO" sz="2400" dirty="0"/>
              <a:t> </a:t>
            </a:r>
            <a:r>
              <a:rPr lang="ro-RO" sz="2400" dirty="0" err="1"/>
              <a:t>nose</a:t>
            </a:r>
            <a:r>
              <a:rPr lang="ro-RO" sz="2400" dirty="0"/>
              <a:t>, </a:t>
            </a:r>
            <a:r>
              <a:rPr lang="ro-RO" sz="2400" dirty="0" err="1"/>
              <a:t>nasal</a:t>
            </a:r>
            <a:r>
              <a:rPr lang="ro-RO" sz="2400" dirty="0"/>
              <a:t> </a:t>
            </a:r>
            <a:r>
              <a:rPr lang="ro-RO" sz="2400" dirty="0" err="1"/>
              <a:t>congestion</a:t>
            </a:r>
            <a:r>
              <a:rPr lang="ro-RO" sz="2400" dirty="0"/>
              <a:t>, </a:t>
            </a:r>
            <a:r>
              <a:rPr lang="ro-RO" sz="2400" dirty="0" err="1"/>
              <a:t>swelling</a:t>
            </a:r>
            <a:r>
              <a:rPr lang="ro-RO" sz="2400" dirty="0"/>
              <a:t> of </a:t>
            </a:r>
            <a:r>
              <a:rPr lang="ro-RO" sz="2400" dirty="0" err="1"/>
              <a:t>the</a:t>
            </a:r>
            <a:r>
              <a:rPr lang="ro-RO" sz="2400" dirty="0"/>
              <a:t> </a:t>
            </a:r>
            <a:r>
              <a:rPr lang="ro-RO" sz="2400" dirty="0" err="1"/>
              <a:t>tongue</a:t>
            </a:r>
            <a:r>
              <a:rPr lang="ro-RO" sz="2400" dirty="0"/>
              <a:t>, </a:t>
            </a:r>
            <a:r>
              <a:rPr lang="ro-RO" sz="2400" dirty="0" err="1"/>
              <a:t>metallic</a:t>
            </a:r>
            <a:r>
              <a:rPr lang="ro-RO" sz="2400" dirty="0"/>
              <a:t> </a:t>
            </a:r>
            <a:r>
              <a:rPr lang="ro-RO" sz="2400" dirty="0" smtClean="0"/>
              <a:t>taste</a:t>
            </a:r>
            <a:endParaRPr lang="ro-RO" sz="2400" dirty="0"/>
          </a:p>
          <a:p>
            <a:r>
              <a:rPr lang="ro-RO" sz="2400" b="1" dirty="0" err="1" smtClean="0"/>
              <a:t>Lungs</a:t>
            </a:r>
            <a:r>
              <a:rPr lang="ro-RO" sz="2400" b="1" dirty="0" smtClean="0"/>
              <a:t> </a:t>
            </a:r>
            <a:r>
              <a:rPr lang="ro-RO" sz="2400" b="1" dirty="0" err="1" smtClean="0"/>
              <a:t>and</a:t>
            </a:r>
            <a:r>
              <a:rPr lang="ro-RO" sz="2400" b="1" dirty="0" smtClean="0"/>
              <a:t> </a:t>
            </a:r>
            <a:r>
              <a:rPr lang="ro-RO" sz="2400" b="1" dirty="0" err="1" smtClean="0"/>
              <a:t>throat</a:t>
            </a:r>
            <a:r>
              <a:rPr lang="ro-RO" sz="2400" b="1" dirty="0" smtClean="0"/>
              <a:t> </a:t>
            </a:r>
            <a:r>
              <a:rPr lang="ro-RO" sz="2400" b="1" dirty="0" smtClean="0">
                <a:solidFill>
                  <a:srgbClr val="FF0000"/>
                </a:solidFill>
              </a:rPr>
              <a:t>(70%) </a:t>
            </a:r>
            <a:r>
              <a:rPr lang="ro-RO" sz="2400" dirty="0" smtClean="0"/>
              <a:t>– </a:t>
            </a:r>
            <a:r>
              <a:rPr lang="ro-RO" sz="2400" dirty="0" err="1" smtClean="0"/>
              <a:t>Difficulty</a:t>
            </a:r>
            <a:r>
              <a:rPr lang="ro-RO" sz="2400" dirty="0" smtClean="0"/>
              <a:t> </a:t>
            </a:r>
            <a:r>
              <a:rPr lang="ro-RO" sz="2400" dirty="0" err="1" smtClean="0"/>
              <a:t>getting</a:t>
            </a:r>
            <a:r>
              <a:rPr lang="ro-RO" sz="2400" dirty="0" smtClean="0"/>
              <a:t> </a:t>
            </a:r>
            <a:r>
              <a:rPr lang="ro-RO" sz="2400" dirty="0" err="1" smtClean="0"/>
              <a:t>air</a:t>
            </a:r>
            <a:r>
              <a:rPr lang="ro-RO" sz="2400" dirty="0" smtClean="0"/>
              <a:t> in or out, </a:t>
            </a:r>
            <a:r>
              <a:rPr lang="ro-RO" sz="2400" dirty="0" err="1" smtClean="0"/>
              <a:t>repeated</a:t>
            </a:r>
            <a:r>
              <a:rPr lang="ro-RO" sz="2400" dirty="0" smtClean="0"/>
              <a:t> </a:t>
            </a:r>
            <a:r>
              <a:rPr lang="ro-RO" sz="2400" dirty="0" err="1" smtClean="0"/>
              <a:t>coughing</a:t>
            </a:r>
            <a:r>
              <a:rPr lang="ro-RO" sz="2400" dirty="0" smtClean="0"/>
              <a:t>, </a:t>
            </a:r>
            <a:r>
              <a:rPr lang="ro-RO" sz="2400" dirty="0" err="1" smtClean="0"/>
              <a:t>chest</a:t>
            </a:r>
            <a:r>
              <a:rPr lang="ro-RO" sz="2400" dirty="0" smtClean="0"/>
              <a:t> </a:t>
            </a:r>
            <a:r>
              <a:rPr lang="ro-RO" sz="2400" dirty="0" err="1" smtClean="0"/>
              <a:t>tightness</a:t>
            </a:r>
            <a:r>
              <a:rPr lang="ro-RO" sz="2400" dirty="0" smtClean="0"/>
              <a:t>, </a:t>
            </a:r>
            <a:r>
              <a:rPr lang="ro-RO" sz="2400" dirty="0" err="1" smtClean="0"/>
              <a:t>wheezing</a:t>
            </a:r>
            <a:r>
              <a:rPr lang="ro-RO" sz="2400" dirty="0" smtClean="0"/>
              <a:t> or </a:t>
            </a:r>
            <a:r>
              <a:rPr lang="ro-RO" sz="2400" dirty="0" err="1" smtClean="0"/>
              <a:t>other</a:t>
            </a:r>
            <a:r>
              <a:rPr lang="ro-RO" sz="2400" dirty="0" smtClean="0"/>
              <a:t> </a:t>
            </a:r>
            <a:r>
              <a:rPr lang="ro-RO" sz="2400" dirty="0" err="1" smtClean="0"/>
              <a:t>sounds</a:t>
            </a:r>
            <a:r>
              <a:rPr lang="ro-RO" sz="2400" dirty="0" smtClean="0"/>
              <a:t> of </a:t>
            </a:r>
            <a:r>
              <a:rPr lang="ro-RO" sz="2400" dirty="0" err="1" smtClean="0"/>
              <a:t>labored</a:t>
            </a:r>
            <a:r>
              <a:rPr lang="ro-RO" sz="2400" dirty="0" smtClean="0"/>
              <a:t> </a:t>
            </a:r>
            <a:r>
              <a:rPr lang="ro-RO" sz="2400" dirty="0" err="1" smtClean="0"/>
              <a:t>breathing</a:t>
            </a:r>
            <a:r>
              <a:rPr lang="ro-RO" sz="2400" dirty="0" smtClean="0"/>
              <a:t>, </a:t>
            </a:r>
            <a:r>
              <a:rPr lang="ro-RO" sz="2400" dirty="0" err="1" smtClean="0"/>
              <a:t>increased</a:t>
            </a:r>
            <a:r>
              <a:rPr lang="ro-RO" sz="2400" dirty="0" smtClean="0"/>
              <a:t> mucus </a:t>
            </a:r>
            <a:r>
              <a:rPr lang="ro-RO" sz="2400" dirty="0" err="1" smtClean="0"/>
              <a:t>production</a:t>
            </a:r>
            <a:r>
              <a:rPr lang="ro-RO" sz="2400" dirty="0" smtClean="0"/>
              <a:t>, </a:t>
            </a:r>
            <a:r>
              <a:rPr lang="ro-RO" sz="2400" dirty="0" err="1" smtClean="0"/>
              <a:t>throat</a:t>
            </a:r>
            <a:r>
              <a:rPr lang="ro-RO" sz="2400" dirty="0" smtClean="0"/>
              <a:t> </a:t>
            </a:r>
            <a:r>
              <a:rPr lang="ro-RO" sz="2400" dirty="0" err="1" smtClean="0"/>
              <a:t>swelling</a:t>
            </a:r>
            <a:r>
              <a:rPr lang="ro-RO" sz="2400" dirty="0" smtClean="0"/>
              <a:t> or </a:t>
            </a:r>
            <a:r>
              <a:rPr lang="ro-RO" sz="2400" dirty="0" err="1" smtClean="0"/>
              <a:t>itching</a:t>
            </a:r>
            <a:r>
              <a:rPr lang="ro-RO" sz="2400" dirty="0" smtClean="0"/>
              <a:t>, </a:t>
            </a:r>
            <a:r>
              <a:rPr lang="ro-RO" sz="2400" dirty="0" err="1" smtClean="0"/>
              <a:t>hoarseness</a:t>
            </a:r>
            <a:r>
              <a:rPr lang="ro-RO" sz="2400" dirty="0" smtClean="0"/>
              <a:t>, </a:t>
            </a:r>
            <a:r>
              <a:rPr lang="ro-RO" sz="2400" dirty="0" err="1" smtClean="0"/>
              <a:t>change</a:t>
            </a:r>
            <a:r>
              <a:rPr lang="ro-RO" sz="2400" dirty="0" smtClean="0"/>
              <a:t> in </a:t>
            </a:r>
            <a:r>
              <a:rPr lang="ro-RO" sz="2400" dirty="0" err="1" smtClean="0"/>
              <a:t>voice</a:t>
            </a:r>
            <a:r>
              <a:rPr lang="ro-RO" sz="2400" dirty="0" smtClean="0"/>
              <a:t>, </a:t>
            </a:r>
            <a:r>
              <a:rPr lang="ro-RO" sz="2400" dirty="0" err="1" smtClean="0"/>
              <a:t>sensation</a:t>
            </a:r>
            <a:r>
              <a:rPr lang="ro-RO" sz="2400" dirty="0" smtClean="0"/>
              <a:t> of </a:t>
            </a:r>
            <a:r>
              <a:rPr lang="ro-RO" sz="2400" dirty="0" err="1" smtClean="0"/>
              <a:t>choking</a:t>
            </a:r>
            <a:endParaRPr lang="ro-RO" sz="2400" dirty="0" smtClean="0"/>
          </a:p>
          <a:p>
            <a:r>
              <a:rPr lang="ro-RO" sz="2400" b="1" dirty="0" err="1" smtClean="0"/>
              <a:t>Heart</a:t>
            </a:r>
            <a:r>
              <a:rPr lang="ro-RO" sz="2400" b="1" dirty="0" smtClean="0"/>
              <a:t> </a:t>
            </a:r>
            <a:r>
              <a:rPr lang="ro-RO" sz="2400" b="1" dirty="0" err="1" smtClean="0"/>
              <a:t>and</a:t>
            </a:r>
            <a:r>
              <a:rPr lang="ro-RO" sz="2400" b="1" dirty="0" smtClean="0"/>
              <a:t> </a:t>
            </a:r>
            <a:r>
              <a:rPr lang="ro-RO" sz="2400" b="1" dirty="0" err="1" smtClean="0"/>
              <a:t>circulation</a:t>
            </a:r>
            <a:r>
              <a:rPr lang="ro-RO" sz="2400" b="1" dirty="0" smtClean="0"/>
              <a:t> </a:t>
            </a:r>
            <a:r>
              <a:rPr lang="ro-RO" sz="2400" b="1" dirty="0" smtClean="0">
                <a:solidFill>
                  <a:srgbClr val="FF0000"/>
                </a:solidFill>
              </a:rPr>
              <a:t>(70%) </a:t>
            </a:r>
            <a:r>
              <a:rPr lang="ro-RO" sz="2400" dirty="0" smtClean="0"/>
              <a:t>– </a:t>
            </a:r>
            <a:r>
              <a:rPr lang="ro-RO" sz="2400" dirty="0" err="1" smtClean="0"/>
              <a:t>Dizziness</a:t>
            </a:r>
            <a:r>
              <a:rPr lang="ro-RO" sz="2400" dirty="0" smtClean="0"/>
              <a:t>, </a:t>
            </a:r>
            <a:r>
              <a:rPr lang="ro-RO" sz="2400" dirty="0" err="1" smtClean="0"/>
              <a:t>weakness</a:t>
            </a:r>
            <a:r>
              <a:rPr lang="ro-RO" sz="2400" dirty="0" smtClean="0"/>
              <a:t>, </a:t>
            </a:r>
            <a:r>
              <a:rPr lang="ro-RO" sz="2400" dirty="0" err="1" smtClean="0"/>
              <a:t>fainting</a:t>
            </a:r>
            <a:r>
              <a:rPr lang="ro-RO" sz="2400" dirty="0" smtClean="0"/>
              <a:t>, rapid, slow, or </a:t>
            </a:r>
            <a:r>
              <a:rPr lang="ro-RO" sz="2400" dirty="0" err="1" smtClean="0"/>
              <a:t>irregular</a:t>
            </a:r>
            <a:r>
              <a:rPr lang="ro-RO" sz="2400" dirty="0" smtClean="0"/>
              <a:t> </a:t>
            </a:r>
            <a:r>
              <a:rPr lang="ro-RO" sz="2400" dirty="0" err="1" smtClean="0"/>
              <a:t>heart</a:t>
            </a:r>
            <a:r>
              <a:rPr lang="ro-RO" sz="2400" dirty="0" smtClean="0"/>
              <a:t> rate, </a:t>
            </a:r>
            <a:r>
              <a:rPr lang="ro-RO" sz="2400" dirty="0" err="1" smtClean="0"/>
              <a:t>low</a:t>
            </a:r>
            <a:r>
              <a:rPr lang="ro-RO" sz="2400" dirty="0" smtClean="0"/>
              <a:t> </a:t>
            </a:r>
            <a:r>
              <a:rPr lang="ro-RO" sz="2400" dirty="0" err="1" smtClean="0"/>
              <a:t>blood</a:t>
            </a:r>
            <a:r>
              <a:rPr lang="ro-RO" sz="2400" dirty="0" smtClean="0"/>
              <a:t> </a:t>
            </a:r>
            <a:r>
              <a:rPr lang="ro-RO" sz="2400" dirty="0" err="1" smtClean="0"/>
              <a:t>pressure</a:t>
            </a:r>
            <a:r>
              <a:rPr lang="ro-RO" sz="2400" dirty="0" smtClean="0"/>
              <a:t> </a:t>
            </a:r>
          </a:p>
          <a:p>
            <a:r>
              <a:rPr lang="ro-RO" sz="2400" b="1" dirty="0" smtClean="0"/>
              <a:t>Digestive </a:t>
            </a:r>
            <a:r>
              <a:rPr lang="ro-RO" sz="2400" b="1" dirty="0" err="1"/>
              <a:t>system</a:t>
            </a:r>
            <a:r>
              <a:rPr lang="ro-RO" sz="2400" b="1" dirty="0"/>
              <a:t> </a:t>
            </a:r>
            <a:r>
              <a:rPr lang="ro-RO" sz="2400" dirty="0"/>
              <a:t>– Nausea, </a:t>
            </a:r>
            <a:r>
              <a:rPr lang="ro-RO" sz="2400" dirty="0" err="1"/>
              <a:t>vomiting</a:t>
            </a:r>
            <a:r>
              <a:rPr lang="ro-RO" sz="2400" dirty="0"/>
              <a:t>, abdominal </a:t>
            </a:r>
            <a:r>
              <a:rPr lang="ro-RO" sz="2400" dirty="0" err="1"/>
              <a:t>cramps</a:t>
            </a:r>
            <a:r>
              <a:rPr lang="ro-RO" sz="2400" dirty="0"/>
              <a:t>, </a:t>
            </a:r>
            <a:r>
              <a:rPr lang="ro-RO" sz="2400" dirty="0" err="1" smtClean="0"/>
              <a:t>diarrhea</a:t>
            </a:r>
            <a:endParaRPr lang="ro-RO" sz="2400" dirty="0"/>
          </a:p>
          <a:p>
            <a:r>
              <a:rPr lang="ro-RO" sz="2400" b="1" dirty="0" err="1"/>
              <a:t>Nervous</a:t>
            </a:r>
            <a:r>
              <a:rPr lang="ro-RO" sz="2400" b="1" dirty="0"/>
              <a:t> </a:t>
            </a:r>
            <a:r>
              <a:rPr lang="ro-RO" sz="2400" b="1" dirty="0" err="1"/>
              <a:t>system</a:t>
            </a:r>
            <a:r>
              <a:rPr lang="ro-RO" sz="2400" b="1" dirty="0"/>
              <a:t> </a:t>
            </a:r>
            <a:r>
              <a:rPr lang="ro-RO" sz="2400" dirty="0"/>
              <a:t>– </a:t>
            </a:r>
            <a:r>
              <a:rPr lang="ro-RO" sz="2400" dirty="0" err="1">
                <a:solidFill>
                  <a:srgbClr val="FF0000"/>
                </a:solidFill>
              </a:rPr>
              <a:t>Anxiety</a:t>
            </a:r>
            <a:r>
              <a:rPr lang="ro-RO" sz="2400" dirty="0">
                <a:solidFill>
                  <a:srgbClr val="FF0000"/>
                </a:solidFill>
              </a:rPr>
              <a:t>, </a:t>
            </a:r>
            <a:r>
              <a:rPr lang="ro-RO" sz="2400" dirty="0" err="1"/>
              <a:t>confusion</a:t>
            </a:r>
            <a:r>
              <a:rPr lang="ro-RO" sz="2400" dirty="0"/>
              <a:t>, </a:t>
            </a:r>
            <a:r>
              <a:rPr lang="ro-RO" sz="2400" dirty="0" err="1"/>
              <a:t>sense</a:t>
            </a:r>
            <a:r>
              <a:rPr lang="ro-RO" sz="2400" dirty="0"/>
              <a:t> of </a:t>
            </a:r>
            <a:r>
              <a:rPr lang="ro-RO" sz="2400" dirty="0" err="1"/>
              <a:t>impending</a:t>
            </a:r>
            <a:r>
              <a:rPr lang="ro-RO" sz="2400" dirty="0"/>
              <a:t> </a:t>
            </a:r>
            <a:r>
              <a:rPr lang="ro-RO" sz="2400" dirty="0" err="1"/>
              <a:t>doom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9488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dirty="0" smtClean="0"/>
              <a:t>Common triggers for Anaphylaxis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435280" cy="5517232"/>
          </a:xfrm>
        </p:spPr>
        <p:txBody>
          <a:bodyPr>
            <a:normAutofit fontScale="40000" lnSpcReduction="20000"/>
          </a:bodyPr>
          <a:lstStyle/>
          <a:p>
            <a:endParaRPr lang="ro-RO" dirty="0"/>
          </a:p>
          <a:p>
            <a:r>
              <a:rPr lang="ro-RO" sz="5000" b="1" dirty="0"/>
              <a:t>Foods</a:t>
            </a:r>
            <a:r>
              <a:rPr lang="ro-RO" sz="5000" dirty="0"/>
              <a:t> – </a:t>
            </a:r>
            <a:endParaRPr lang="ro-RO" sz="5000" dirty="0" smtClean="0"/>
          </a:p>
          <a:p>
            <a:pPr lvl="1"/>
            <a:r>
              <a:rPr lang="ro-RO" sz="5000" dirty="0" smtClean="0"/>
              <a:t>In </a:t>
            </a:r>
            <a:r>
              <a:rPr lang="ro-RO" sz="5000" dirty="0" err="1"/>
              <a:t>children</a:t>
            </a:r>
            <a:r>
              <a:rPr lang="ro-RO" sz="5000" dirty="0"/>
              <a:t>, </a:t>
            </a:r>
            <a:r>
              <a:rPr lang="ro-RO" sz="5000" dirty="0" err="1"/>
              <a:t>hen's</a:t>
            </a:r>
            <a:r>
              <a:rPr lang="ro-RO" sz="5000" dirty="0"/>
              <a:t> </a:t>
            </a:r>
            <a:r>
              <a:rPr lang="ro-RO" sz="5000" dirty="0" err="1"/>
              <a:t>eggs</a:t>
            </a:r>
            <a:r>
              <a:rPr lang="ro-RO" sz="5000" dirty="0"/>
              <a:t>, </a:t>
            </a:r>
            <a:r>
              <a:rPr lang="ro-RO" sz="5000" dirty="0" err="1"/>
              <a:t>cow's</a:t>
            </a:r>
            <a:r>
              <a:rPr lang="ro-RO" sz="5000" dirty="0"/>
              <a:t> </a:t>
            </a:r>
            <a:r>
              <a:rPr lang="ro-RO" sz="5000" dirty="0" err="1"/>
              <a:t>milk</a:t>
            </a:r>
            <a:r>
              <a:rPr lang="ro-RO" sz="5000" dirty="0"/>
              <a:t>, </a:t>
            </a:r>
            <a:r>
              <a:rPr lang="ro-RO" sz="5000" dirty="0" err="1"/>
              <a:t>peanuts</a:t>
            </a:r>
            <a:r>
              <a:rPr lang="ro-RO" sz="5000" dirty="0"/>
              <a:t>, </a:t>
            </a:r>
            <a:r>
              <a:rPr lang="ro-RO" sz="5000" dirty="0" err="1"/>
              <a:t>tree</a:t>
            </a:r>
            <a:r>
              <a:rPr lang="ro-RO" sz="5000" dirty="0"/>
              <a:t> </a:t>
            </a:r>
            <a:r>
              <a:rPr lang="ro-RO" sz="5000" dirty="0" err="1"/>
              <a:t>nuts</a:t>
            </a:r>
            <a:r>
              <a:rPr lang="ro-RO" sz="5000" dirty="0"/>
              <a:t>, </a:t>
            </a:r>
            <a:r>
              <a:rPr lang="ro-RO" sz="5000" dirty="0" err="1"/>
              <a:t>fish</a:t>
            </a:r>
            <a:r>
              <a:rPr lang="ro-RO" sz="5000" dirty="0"/>
              <a:t>, </a:t>
            </a:r>
            <a:r>
              <a:rPr lang="ro-RO" sz="5000" dirty="0" err="1"/>
              <a:t>wheat</a:t>
            </a:r>
            <a:r>
              <a:rPr lang="ro-RO" sz="5000" dirty="0"/>
              <a:t>, </a:t>
            </a:r>
            <a:r>
              <a:rPr lang="ro-RO" sz="5000" dirty="0" err="1"/>
              <a:t>and</a:t>
            </a:r>
            <a:r>
              <a:rPr lang="ro-RO" sz="5000" dirty="0"/>
              <a:t> </a:t>
            </a:r>
            <a:r>
              <a:rPr lang="ro-RO" sz="5000" dirty="0" err="1"/>
              <a:t>soy</a:t>
            </a:r>
            <a:r>
              <a:rPr lang="ro-RO" sz="5000" dirty="0"/>
              <a:t> are </a:t>
            </a:r>
            <a:r>
              <a:rPr lang="ro-RO" sz="5000" dirty="0" err="1"/>
              <a:t>the</a:t>
            </a:r>
            <a:r>
              <a:rPr lang="ro-RO" sz="5000" dirty="0"/>
              <a:t> </a:t>
            </a:r>
            <a:r>
              <a:rPr lang="ro-RO" sz="5000" dirty="0" err="1"/>
              <a:t>most</a:t>
            </a:r>
            <a:r>
              <a:rPr lang="ro-RO" sz="5000" dirty="0"/>
              <a:t> </a:t>
            </a:r>
            <a:r>
              <a:rPr lang="ro-RO" sz="5000" dirty="0" err="1"/>
              <a:t>common</a:t>
            </a:r>
            <a:r>
              <a:rPr lang="ro-RO" sz="5000" dirty="0"/>
              <a:t> </a:t>
            </a:r>
            <a:r>
              <a:rPr lang="ro-RO" sz="5000" dirty="0" err="1"/>
              <a:t>food</a:t>
            </a:r>
            <a:r>
              <a:rPr lang="ro-RO" sz="5000" dirty="0"/>
              <a:t> </a:t>
            </a:r>
            <a:r>
              <a:rPr lang="ro-RO" sz="5000" dirty="0" err="1"/>
              <a:t>triggers</a:t>
            </a:r>
            <a:r>
              <a:rPr lang="ro-RO" sz="5000" dirty="0" smtClean="0"/>
              <a:t>.</a:t>
            </a:r>
            <a:r>
              <a:rPr lang="ro-RO" sz="5000" dirty="0"/>
              <a:t> </a:t>
            </a:r>
            <a:endParaRPr lang="ro-RO" sz="5000" dirty="0" smtClean="0"/>
          </a:p>
          <a:p>
            <a:pPr lvl="1"/>
            <a:r>
              <a:rPr lang="ro-RO" sz="5000" dirty="0" smtClean="0"/>
              <a:t>In </a:t>
            </a:r>
            <a:r>
              <a:rPr lang="ro-RO" sz="5000" dirty="0" err="1"/>
              <a:t>teens</a:t>
            </a:r>
            <a:r>
              <a:rPr lang="ro-RO" sz="5000" dirty="0"/>
              <a:t> </a:t>
            </a:r>
            <a:r>
              <a:rPr lang="ro-RO" sz="5000" dirty="0" err="1"/>
              <a:t>and</a:t>
            </a:r>
            <a:r>
              <a:rPr lang="ro-RO" sz="5000" dirty="0"/>
              <a:t> </a:t>
            </a:r>
            <a:r>
              <a:rPr lang="ro-RO" sz="5000" dirty="0" err="1"/>
              <a:t>adults</a:t>
            </a:r>
            <a:r>
              <a:rPr lang="ro-RO" sz="5000" dirty="0"/>
              <a:t>, </a:t>
            </a:r>
            <a:r>
              <a:rPr lang="ro-RO" sz="5000" dirty="0" err="1"/>
              <a:t>peanuts</a:t>
            </a:r>
            <a:r>
              <a:rPr lang="ro-RO" sz="5000" dirty="0"/>
              <a:t>, </a:t>
            </a:r>
            <a:r>
              <a:rPr lang="ro-RO" sz="5000" dirty="0" err="1"/>
              <a:t>tree</a:t>
            </a:r>
            <a:r>
              <a:rPr lang="ro-RO" sz="5000" dirty="0"/>
              <a:t> </a:t>
            </a:r>
            <a:r>
              <a:rPr lang="ro-RO" sz="5000" dirty="0" err="1"/>
              <a:t>nuts</a:t>
            </a:r>
            <a:r>
              <a:rPr lang="ro-RO" sz="5000" dirty="0"/>
              <a:t>, </a:t>
            </a:r>
            <a:r>
              <a:rPr lang="ro-RO" sz="5000" dirty="0" err="1"/>
              <a:t>fish</a:t>
            </a:r>
            <a:r>
              <a:rPr lang="ro-RO" sz="5000" dirty="0"/>
              <a:t>, </a:t>
            </a:r>
            <a:r>
              <a:rPr lang="ro-RO" sz="5000" dirty="0" err="1"/>
              <a:t>and</a:t>
            </a:r>
            <a:r>
              <a:rPr lang="ro-RO" sz="5000" dirty="0"/>
              <a:t> </a:t>
            </a:r>
            <a:r>
              <a:rPr lang="ro-RO" sz="5000" dirty="0" err="1"/>
              <a:t>crustaceans</a:t>
            </a:r>
            <a:r>
              <a:rPr lang="ro-RO" sz="5000" dirty="0"/>
              <a:t> (</a:t>
            </a:r>
            <a:r>
              <a:rPr lang="ro-RO" sz="5000" dirty="0" err="1"/>
              <a:t>shellfish</a:t>
            </a:r>
            <a:r>
              <a:rPr lang="ro-RO" sz="5000" dirty="0"/>
              <a:t> </a:t>
            </a:r>
            <a:r>
              <a:rPr lang="ro-RO" sz="5000" dirty="0" err="1"/>
              <a:t>such</a:t>
            </a:r>
            <a:r>
              <a:rPr lang="ro-RO" sz="5000" dirty="0"/>
              <a:t> as </a:t>
            </a:r>
            <a:r>
              <a:rPr lang="ro-RO" sz="5000" dirty="0" err="1"/>
              <a:t>shrimp</a:t>
            </a:r>
            <a:r>
              <a:rPr lang="ro-RO" sz="5000" dirty="0"/>
              <a:t>) are </a:t>
            </a:r>
            <a:r>
              <a:rPr lang="ro-RO" sz="5000" dirty="0" err="1"/>
              <a:t>the</a:t>
            </a:r>
            <a:r>
              <a:rPr lang="ro-RO" sz="5000" dirty="0"/>
              <a:t> </a:t>
            </a:r>
            <a:r>
              <a:rPr lang="ro-RO" sz="5000" dirty="0" err="1"/>
              <a:t>most</a:t>
            </a:r>
            <a:r>
              <a:rPr lang="ro-RO" sz="5000" dirty="0"/>
              <a:t> </a:t>
            </a:r>
            <a:r>
              <a:rPr lang="ro-RO" sz="5000" dirty="0" err="1"/>
              <a:t>common</a:t>
            </a:r>
            <a:r>
              <a:rPr lang="ro-RO" sz="5000" dirty="0"/>
              <a:t> </a:t>
            </a:r>
            <a:r>
              <a:rPr lang="ro-RO" sz="5000" dirty="0" err="1" smtClean="0"/>
              <a:t>triggers</a:t>
            </a:r>
            <a:endParaRPr lang="ro-RO" sz="5000" dirty="0" smtClean="0"/>
          </a:p>
          <a:p>
            <a:pPr lvl="1"/>
            <a:r>
              <a:rPr lang="ro-RO" sz="5000" dirty="0" err="1" smtClean="0">
                <a:solidFill>
                  <a:srgbClr val="FF0000"/>
                </a:solidFill>
              </a:rPr>
              <a:t>Any</a:t>
            </a:r>
            <a:r>
              <a:rPr lang="ro-RO" sz="5000" dirty="0" smtClean="0">
                <a:solidFill>
                  <a:srgbClr val="FF0000"/>
                </a:solidFill>
              </a:rPr>
              <a:t> </a:t>
            </a:r>
            <a:r>
              <a:rPr lang="ro-RO" sz="5000" dirty="0" err="1">
                <a:solidFill>
                  <a:srgbClr val="FF0000"/>
                </a:solidFill>
              </a:rPr>
              <a:t>food</a:t>
            </a:r>
            <a:r>
              <a:rPr lang="ro-RO" sz="5000" dirty="0">
                <a:solidFill>
                  <a:srgbClr val="FF0000"/>
                </a:solidFill>
              </a:rPr>
              <a:t>, </a:t>
            </a:r>
            <a:r>
              <a:rPr lang="ro-RO" sz="5000" dirty="0" err="1"/>
              <a:t>including</a:t>
            </a:r>
            <a:r>
              <a:rPr lang="ro-RO" sz="5000" dirty="0"/>
              <a:t> </a:t>
            </a:r>
            <a:r>
              <a:rPr lang="ro-RO" sz="5000" dirty="0" err="1"/>
              <a:t>fruits</a:t>
            </a:r>
            <a:r>
              <a:rPr lang="ro-RO" sz="5000" dirty="0"/>
              <a:t>, </a:t>
            </a:r>
            <a:r>
              <a:rPr lang="ro-RO" sz="5000" dirty="0" err="1"/>
              <a:t>vegetables</a:t>
            </a:r>
            <a:r>
              <a:rPr lang="ro-RO" sz="5000" dirty="0"/>
              <a:t>, </a:t>
            </a:r>
            <a:r>
              <a:rPr lang="ro-RO" sz="5000" dirty="0" err="1"/>
              <a:t>seeds</a:t>
            </a:r>
            <a:r>
              <a:rPr lang="ro-RO" sz="5000" dirty="0"/>
              <a:t>, </a:t>
            </a:r>
            <a:r>
              <a:rPr lang="ro-RO" sz="5000" dirty="0" err="1"/>
              <a:t>and</a:t>
            </a:r>
            <a:r>
              <a:rPr lang="ro-RO" sz="5000" dirty="0"/>
              <a:t> </a:t>
            </a:r>
            <a:r>
              <a:rPr lang="ro-RO" sz="5000" dirty="0" err="1"/>
              <a:t>some</a:t>
            </a:r>
            <a:r>
              <a:rPr lang="ro-RO" sz="5000" dirty="0"/>
              <a:t> </a:t>
            </a:r>
            <a:r>
              <a:rPr lang="ro-RO" sz="5000" dirty="0" err="1"/>
              <a:t>spices</a:t>
            </a:r>
            <a:r>
              <a:rPr lang="ro-RO" sz="5000" dirty="0"/>
              <a:t> </a:t>
            </a:r>
            <a:r>
              <a:rPr lang="ro-RO" sz="5000" dirty="0" err="1"/>
              <a:t>and</a:t>
            </a:r>
            <a:r>
              <a:rPr lang="ro-RO" sz="5000" dirty="0"/>
              <a:t> </a:t>
            </a:r>
            <a:r>
              <a:rPr lang="ro-RO" sz="5000" dirty="0" err="1"/>
              <a:t>food</a:t>
            </a:r>
            <a:r>
              <a:rPr lang="ro-RO" sz="5000" dirty="0"/>
              <a:t> </a:t>
            </a:r>
            <a:r>
              <a:rPr lang="ro-RO" sz="5000" dirty="0" err="1"/>
              <a:t>additives</a:t>
            </a:r>
            <a:r>
              <a:rPr lang="ro-RO" sz="5000" dirty="0"/>
              <a:t>, </a:t>
            </a:r>
            <a:r>
              <a:rPr lang="ro-RO" sz="5000" dirty="0" err="1"/>
              <a:t>can</a:t>
            </a:r>
            <a:r>
              <a:rPr lang="ro-RO" sz="5000" dirty="0"/>
              <a:t> </a:t>
            </a:r>
            <a:r>
              <a:rPr lang="ro-RO" sz="5000" dirty="0" err="1"/>
              <a:t>cause</a:t>
            </a:r>
            <a:r>
              <a:rPr lang="ro-RO" sz="5000" dirty="0"/>
              <a:t> </a:t>
            </a:r>
            <a:r>
              <a:rPr lang="ro-RO" sz="5000" dirty="0" err="1"/>
              <a:t>anaphylaxis</a:t>
            </a:r>
            <a:r>
              <a:rPr lang="ro-RO" sz="5000" dirty="0" smtClean="0"/>
              <a:t>.</a:t>
            </a:r>
            <a:endParaRPr lang="ro-RO" sz="5000" dirty="0"/>
          </a:p>
          <a:p>
            <a:r>
              <a:rPr lang="ro-RO" sz="5000" b="1" dirty="0" smtClean="0"/>
              <a:t>Medications</a:t>
            </a:r>
            <a:r>
              <a:rPr lang="ro-RO" sz="5000" dirty="0"/>
              <a:t>, such as antibiotics (penicillins and cephalosporins) and analgesics (aspirin, </a:t>
            </a:r>
            <a:r>
              <a:rPr lang="ro-RO" sz="5000" dirty="0" smtClean="0"/>
              <a:t>ibuprofen)</a:t>
            </a:r>
            <a:r>
              <a:rPr lang="en-GB" sz="5000" dirty="0" smtClean="0"/>
              <a:t>, </a:t>
            </a:r>
            <a:r>
              <a:rPr lang="en-GB" sz="5000" dirty="0" smtClean="0">
                <a:solidFill>
                  <a:srgbClr val="FF0000"/>
                </a:solidFill>
              </a:rPr>
              <a:t>potentially any medication</a:t>
            </a:r>
            <a:r>
              <a:rPr lang="ro-RO" sz="5000" dirty="0" smtClean="0"/>
              <a:t>.</a:t>
            </a:r>
            <a:endParaRPr lang="ro-RO" sz="5000" dirty="0"/>
          </a:p>
          <a:p>
            <a:r>
              <a:rPr lang="ro-RO" sz="5000" b="1" dirty="0" err="1"/>
              <a:t>Venom</a:t>
            </a:r>
            <a:r>
              <a:rPr lang="ro-RO" sz="5000" dirty="0"/>
              <a:t> </a:t>
            </a:r>
            <a:r>
              <a:rPr lang="ro-RO" sz="5000" dirty="0" err="1"/>
              <a:t>from</a:t>
            </a:r>
            <a:r>
              <a:rPr lang="ro-RO" sz="5000" dirty="0"/>
              <a:t> </a:t>
            </a:r>
            <a:r>
              <a:rPr lang="ro-RO" sz="5000" dirty="0" err="1"/>
              <a:t>insects</a:t>
            </a:r>
            <a:r>
              <a:rPr lang="ro-RO" sz="5000" dirty="0"/>
              <a:t>, </a:t>
            </a:r>
            <a:r>
              <a:rPr lang="ro-RO" sz="5000" dirty="0" err="1"/>
              <a:t>including</a:t>
            </a:r>
            <a:r>
              <a:rPr lang="ro-RO" sz="5000" dirty="0"/>
              <a:t> </a:t>
            </a:r>
            <a:r>
              <a:rPr lang="ro-RO" sz="5000" dirty="0" err="1"/>
              <a:t>bees</a:t>
            </a:r>
            <a:r>
              <a:rPr lang="ro-RO" sz="5000" dirty="0"/>
              <a:t>, </a:t>
            </a:r>
            <a:r>
              <a:rPr lang="ro-RO" sz="5000" dirty="0" err="1"/>
              <a:t>yellow</a:t>
            </a:r>
            <a:r>
              <a:rPr lang="ro-RO" sz="5000" dirty="0"/>
              <a:t> </a:t>
            </a:r>
            <a:r>
              <a:rPr lang="ro-RO" sz="5000" dirty="0" err="1"/>
              <a:t>jackets</a:t>
            </a:r>
            <a:r>
              <a:rPr lang="ro-RO" sz="5000" dirty="0"/>
              <a:t>, </a:t>
            </a:r>
            <a:r>
              <a:rPr lang="ro-RO" sz="5000" dirty="0" err="1"/>
              <a:t>wasps</a:t>
            </a:r>
            <a:r>
              <a:rPr lang="ro-RO" sz="5000" dirty="0"/>
              <a:t>, </a:t>
            </a:r>
            <a:r>
              <a:rPr lang="ro-RO" sz="5000" dirty="0" err="1"/>
              <a:t>hornets</a:t>
            </a:r>
            <a:r>
              <a:rPr lang="ro-RO" sz="5000" dirty="0"/>
              <a:t>, </a:t>
            </a:r>
            <a:r>
              <a:rPr lang="ro-RO" sz="5000" dirty="0" err="1"/>
              <a:t>and</a:t>
            </a:r>
            <a:r>
              <a:rPr lang="ro-RO" sz="5000" dirty="0"/>
              <a:t> fire </a:t>
            </a:r>
            <a:r>
              <a:rPr lang="ro-RO" sz="5000" dirty="0" err="1"/>
              <a:t>ants</a:t>
            </a:r>
            <a:r>
              <a:rPr lang="ro-RO" sz="5000" dirty="0" smtClean="0"/>
              <a:t>.</a:t>
            </a:r>
            <a:endParaRPr lang="ro-RO" sz="5000" dirty="0"/>
          </a:p>
          <a:p>
            <a:r>
              <a:rPr lang="ro-RO" sz="5000" b="1" dirty="0"/>
              <a:t>Latex</a:t>
            </a:r>
            <a:r>
              <a:rPr lang="ro-RO" sz="5000" dirty="0"/>
              <a:t> </a:t>
            </a:r>
            <a:r>
              <a:rPr lang="ro-RO" sz="5000" dirty="0" err="1"/>
              <a:t>from</a:t>
            </a:r>
            <a:r>
              <a:rPr lang="ro-RO" sz="5000" dirty="0"/>
              <a:t> natural </a:t>
            </a:r>
            <a:r>
              <a:rPr lang="ro-RO" sz="5000" dirty="0" err="1"/>
              <a:t>rubber</a:t>
            </a:r>
            <a:r>
              <a:rPr lang="ro-RO" sz="5000" dirty="0"/>
              <a:t>, </a:t>
            </a:r>
            <a:r>
              <a:rPr lang="ro-RO" sz="5000" dirty="0" err="1"/>
              <a:t>found</a:t>
            </a:r>
            <a:r>
              <a:rPr lang="ro-RO" sz="5000" dirty="0"/>
              <a:t> in </a:t>
            </a:r>
            <a:r>
              <a:rPr lang="ro-RO" sz="5000" dirty="0" err="1"/>
              <a:t>some</a:t>
            </a:r>
            <a:r>
              <a:rPr lang="ro-RO" sz="5000" dirty="0"/>
              <a:t> latex </a:t>
            </a:r>
            <a:r>
              <a:rPr lang="ro-RO" sz="5000" dirty="0" err="1"/>
              <a:t>gloves</a:t>
            </a:r>
            <a:r>
              <a:rPr lang="ro-RO" sz="5000" dirty="0"/>
              <a:t>, </a:t>
            </a:r>
            <a:r>
              <a:rPr lang="ro-RO" sz="5000" dirty="0" err="1"/>
              <a:t>balloons</a:t>
            </a:r>
            <a:r>
              <a:rPr lang="ro-RO" sz="5000" dirty="0"/>
              <a:t>, </a:t>
            </a:r>
            <a:r>
              <a:rPr lang="ro-RO" sz="5000" dirty="0" err="1"/>
              <a:t>condoms</a:t>
            </a:r>
            <a:r>
              <a:rPr lang="ro-RO" sz="5000" dirty="0"/>
              <a:t>, </a:t>
            </a:r>
            <a:r>
              <a:rPr lang="ro-RO" sz="5000" dirty="0" err="1"/>
              <a:t>sports</a:t>
            </a:r>
            <a:r>
              <a:rPr lang="ro-RO" sz="5000" dirty="0"/>
              <a:t> </a:t>
            </a:r>
            <a:r>
              <a:rPr lang="ro-RO" sz="5000" dirty="0" err="1"/>
              <a:t>equipment</a:t>
            </a:r>
            <a:r>
              <a:rPr lang="ro-RO" sz="5000" dirty="0"/>
              <a:t>, </a:t>
            </a:r>
            <a:r>
              <a:rPr lang="ro-RO" sz="5000" dirty="0" err="1"/>
              <a:t>and</a:t>
            </a:r>
            <a:r>
              <a:rPr lang="ro-RO" sz="5000" dirty="0"/>
              <a:t> medical </a:t>
            </a:r>
            <a:r>
              <a:rPr lang="ro-RO" sz="5000" dirty="0" err="1"/>
              <a:t>supplies</a:t>
            </a:r>
            <a:r>
              <a:rPr lang="ro-RO" sz="5000" dirty="0" smtClean="0"/>
              <a:t>.</a:t>
            </a:r>
            <a:endParaRPr lang="ro-RO" sz="5000" dirty="0"/>
          </a:p>
          <a:p>
            <a:r>
              <a:rPr lang="ro-RO" sz="5000" b="1" dirty="0" err="1"/>
              <a:t>Allergen</a:t>
            </a:r>
            <a:r>
              <a:rPr lang="ro-RO" sz="5000" b="1" dirty="0"/>
              <a:t> </a:t>
            </a:r>
            <a:r>
              <a:rPr lang="ro-RO" sz="5000" b="1" dirty="0" err="1"/>
              <a:t>immunotherapy</a:t>
            </a:r>
            <a:r>
              <a:rPr lang="ro-RO" sz="5000" b="1" dirty="0"/>
              <a:t> </a:t>
            </a:r>
            <a:r>
              <a:rPr lang="ro-RO" sz="5000" dirty="0"/>
              <a:t>("</a:t>
            </a:r>
            <a:r>
              <a:rPr lang="ro-RO" sz="5000" dirty="0" err="1"/>
              <a:t>allergy</a:t>
            </a:r>
            <a:r>
              <a:rPr lang="ro-RO" sz="5000" dirty="0"/>
              <a:t> </a:t>
            </a:r>
            <a:r>
              <a:rPr lang="ro-RO" sz="5000" dirty="0" err="1"/>
              <a:t>shots</a:t>
            </a:r>
            <a:r>
              <a:rPr lang="ro-RO" sz="5000" dirty="0"/>
              <a:t>"), </a:t>
            </a:r>
            <a:r>
              <a:rPr lang="ro-RO" sz="5000" dirty="0" err="1"/>
              <a:t>such</a:t>
            </a:r>
            <a:r>
              <a:rPr lang="ro-RO" sz="5000" dirty="0"/>
              <a:t> as </a:t>
            </a:r>
            <a:r>
              <a:rPr lang="ro-RO" sz="5000" dirty="0" err="1"/>
              <a:t>those</a:t>
            </a:r>
            <a:r>
              <a:rPr lang="ro-RO" sz="5000" dirty="0"/>
              <a:t> </a:t>
            </a:r>
            <a:r>
              <a:rPr lang="ro-RO" sz="5000" dirty="0" err="1"/>
              <a:t>given</a:t>
            </a:r>
            <a:r>
              <a:rPr lang="ro-RO" sz="5000" dirty="0"/>
              <a:t> for </a:t>
            </a:r>
            <a:r>
              <a:rPr lang="ro-RO" sz="5000" dirty="0" err="1"/>
              <a:t>the</a:t>
            </a:r>
            <a:r>
              <a:rPr lang="ro-RO" sz="5000" dirty="0"/>
              <a:t> </a:t>
            </a:r>
            <a:r>
              <a:rPr lang="ro-RO" sz="5000" dirty="0" err="1"/>
              <a:t>treatment</a:t>
            </a:r>
            <a:r>
              <a:rPr lang="ro-RO" sz="5000" dirty="0"/>
              <a:t> of </a:t>
            </a:r>
            <a:r>
              <a:rPr lang="ro-RO" sz="5000" dirty="0" err="1"/>
              <a:t>allergic</a:t>
            </a:r>
            <a:r>
              <a:rPr lang="ro-RO" sz="5000" dirty="0"/>
              <a:t> </a:t>
            </a:r>
            <a:r>
              <a:rPr lang="ro-RO" sz="5000" dirty="0" err="1"/>
              <a:t>rhinitis</a:t>
            </a:r>
            <a:r>
              <a:rPr lang="ro-RO" sz="5000" dirty="0"/>
              <a:t> (</a:t>
            </a:r>
            <a:r>
              <a:rPr lang="ro-RO" sz="5000" dirty="0" err="1"/>
              <a:t>hay</a:t>
            </a:r>
            <a:r>
              <a:rPr lang="ro-RO" sz="5000" dirty="0"/>
              <a:t> </a:t>
            </a:r>
            <a:r>
              <a:rPr lang="ro-RO" sz="5000" dirty="0" err="1"/>
              <a:t>fever</a:t>
            </a:r>
            <a:r>
              <a:rPr lang="ro-RO" sz="5000" dirty="0" smtClean="0"/>
              <a:t>).</a:t>
            </a:r>
            <a:endParaRPr lang="ro-RO" sz="5000" dirty="0"/>
          </a:p>
          <a:p>
            <a:r>
              <a:rPr lang="ro-RO" sz="5000" b="1" dirty="0" err="1"/>
              <a:t>Exercise</a:t>
            </a:r>
            <a:r>
              <a:rPr lang="ro-RO" sz="5000" b="1" dirty="0"/>
              <a:t>, </a:t>
            </a:r>
            <a:r>
              <a:rPr lang="ro-RO" sz="5000" dirty="0" err="1"/>
              <a:t>either</a:t>
            </a:r>
            <a:r>
              <a:rPr lang="ro-RO" sz="5000" dirty="0"/>
              <a:t> </a:t>
            </a:r>
            <a:r>
              <a:rPr lang="ro-RO" sz="5000" dirty="0" err="1"/>
              <a:t>by</a:t>
            </a:r>
            <a:r>
              <a:rPr lang="ro-RO" sz="5000" dirty="0"/>
              <a:t> </a:t>
            </a:r>
            <a:r>
              <a:rPr lang="ro-RO" sz="5000" dirty="0" err="1"/>
              <a:t>itself</a:t>
            </a:r>
            <a:r>
              <a:rPr lang="ro-RO" sz="5000" dirty="0"/>
              <a:t>, or </a:t>
            </a:r>
            <a:r>
              <a:rPr lang="ro-RO" sz="5000" dirty="0" err="1"/>
              <a:t>after</a:t>
            </a:r>
            <a:r>
              <a:rPr lang="ro-RO" sz="5000" dirty="0"/>
              <a:t> </a:t>
            </a:r>
            <a:r>
              <a:rPr lang="ro-RO" sz="5000" dirty="0" err="1"/>
              <a:t>food</a:t>
            </a:r>
            <a:r>
              <a:rPr lang="ro-RO" sz="5000" dirty="0"/>
              <a:t> </a:t>
            </a:r>
            <a:r>
              <a:rPr lang="ro-RO" sz="5000" dirty="0" err="1"/>
              <a:t>ingestion</a:t>
            </a:r>
            <a:r>
              <a:rPr lang="ro-RO" sz="5000" dirty="0"/>
              <a:t> (</a:t>
            </a:r>
            <a:r>
              <a:rPr lang="ro-RO" sz="5000" dirty="0" err="1"/>
              <a:t>eg</a:t>
            </a:r>
            <a:r>
              <a:rPr lang="ro-RO" sz="5000" dirty="0"/>
              <a:t>, </a:t>
            </a:r>
            <a:r>
              <a:rPr lang="ro-RO" sz="5000" dirty="0" err="1"/>
              <a:t>wheat</a:t>
            </a:r>
            <a:r>
              <a:rPr lang="ro-RO" sz="5000" dirty="0"/>
              <a:t>, </a:t>
            </a:r>
            <a:r>
              <a:rPr lang="ro-RO" sz="5000" dirty="0" err="1"/>
              <a:t>celery</a:t>
            </a:r>
            <a:r>
              <a:rPr lang="ro-RO" sz="5000" dirty="0"/>
              <a:t>, </a:t>
            </a:r>
            <a:r>
              <a:rPr lang="ro-RO" sz="5000" dirty="0" err="1"/>
              <a:t>shrimp</a:t>
            </a:r>
            <a:r>
              <a:rPr lang="ro-RO" sz="5000" dirty="0"/>
              <a:t>, or </a:t>
            </a:r>
            <a:r>
              <a:rPr lang="ro-RO" sz="5000" dirty="0" err="1"/>
              <a:t>other</a:t>
            </a:r>
            <a:r>
              <a:rPr lang="ro-RO" sz="5000" dirty="0"/>
              <a:t> </a:t>
            </a:r>
            <a:r>
              <a:rPr lang="ro-RO" sz="5000" dirty="0" err="1"/>
              <a:t>food</a:t>
            </a:r>
            <a:r>
              <a:rPr lang="ro-RO" sz="5000" dirty="0"/>
              <a:t>) or </a:t>
            </a:r>
            <a:r>
              <a:rPr lang="ro-RO" sz="5000" dirty="0" err="1"/>
              <a:t>after</a:t>
            </a:r>
            <a:r>
              <a:rPr lang="ro-RO" sz="5000" dirty="0"/>
              <a:t> </a:t>
            </a:r>
            <a:r>
              <a:rPr lang="ro-RO" sz="5000" dirty="0" err="1"/>
              <a:t>medication</a:t>
            </a:r>
            <a:r>
              <a:rPr lang="ro-RO" sz="5000" dirty="0"/>
              <a:t> </a:t>
            </a:r>
            <a:r>
              <a:rPr lang="ro-RO" sz="5000" dirty="0" err="1"/>
              <a:t>ingestion</a:t>
            </a:r>
            <a:r>
              <a:rPr lang="ro-RO" sz="5000" dirty="0"/>
              <a:t> (</a:t>
            </a:r>
            <a:r>
              <a:rPr lang="ro-RO" sz="5000" dirty="0" err="1"/>
              <a:t>eg</a:t>
            </a:r>
            <a:r>
              <a:rPr lang="ro-RO" sz="5000" dirty="0"/>
              <a:t>, </a:t>
            </a:r>
            <a:r>
              <a:rPr lang="ro-RO" sz="5000" dirty="0" err="1"/>
              <a:t>aspirin</a:t>
            </a:r>
            <a:r>
              <a:rPr lang="ro-RO" sz="5000" dirty="0"/>
              <a:t>, </a:t>
            </a:r>
            <a:r>
              <a:rPr lang="ro-RO" sz="5000" dirty="0" err="1"/>
              <a:t>ibuprofen</a:t>
            </a:r>
            <a:r>
              <a:rPr lang="ro-RO" sz="5000" dirty="0" smtClean="0"/>
              <a:t>).</a:t>
            </a:r>
            <a:endParaRPr lang="ro-RO" sz="5000" dirty="0"/>
          </a:p>
          <a:p>
            <a:r>
              <a:rPr lang="ro-RO" sz="5000" b="1" dirty="0" err="1"/>
              <a:t>Less</a:t>
            </a:r>
            <a:r>
              <a:rPr lang="ro-RO" sz="5000" b="1" dirty="0"/>
              <a:t> </a:t>
            </a:r>
            <a:r>
              <a:rPr lang="ro-RO" sz="5000" b="1" dirty="0" err="1"/>
              <a:t>common</a:t>
            </a:r>
            <a:r>
              <a:rPr lang="ro-RO" sz="5000" b="1" dirty="0"/>
              <a:t> </a:t>
            </a:r>
            <a:r>
              <a:rPr lang="ro-RO" sz="5000" b="1" dirty="0" err="1"/>
              <a:t>triggers</a:t>
            </a:r>
            <a:r>
              <a:rPr lang="ro-RO" sz="5000" b="1" dirty="0"/>
              <a:t> </a:t>
            </a:r>
            <a:r>
              <a:rPr lang="ro-RO" sz="5000" dirty="0"/>
              <a:t>include </a:t>
            </a:r>
            <a:r>
              <a:rPr lang="ro-RO" sz="5000" dirty="0" err="1"/>
              <a:t>exposure</a:t>
            </a:r>
            <a:r>
              <a:rPr lang="ro-RO" sz="5000" dirty="0"/>
              <a:t> </a:t>
            </a:r>
            <a:r>
              <a:rPr lang="ro-RO" sz="5000" dirty="0" err="1"/>
              <a:t>to</a:t>
            </a:r>
            <a:r>
              <a:rPr lang="ro-RO" sz="5000" dirty="0"/>
              <a:t> </a:t>
            </a:r>
            <a:r>
              <a:rPr lang="ro-RO" sz="5000" dirty="0" err="1"/>
              <a:t>airborne</a:t>
            </a:r>
            <a:r>
              <a:rPr lang="ro-RO" sz="5000" dirty="0"/>
              <a:t> </a:t>
            </a:r>
            <a:r>
              <a:rPr lang="ro-RO" sz="5000" dirty="0" err="1"/>
              <a:t>allergens</a:t>
            </a:r>
            <a:r>
              <a:rPr lang="ro-RO" sz="5000" dirty="0"/>
              <a:t> (</a:t>
            </a:r>
            <a:r>
              <a:rPr lang="ro-RO" sz="5000" dirty="0" err="1"/>
              <a:t>such</a:t>
            </a:r>
            <a:r>
              <a:rPr lang="ro-RO" sz="5000" dirty="0"/>
              <a:t> as </a:t>
            </a:r>
            <a:r>
              <a:rPr lang="ro-RO" sz="5000" dirty="0" err="1"/>
              <a:t>horse</a:t>
            </a:r>
            <a:r>
              <a:rPr lang="ro-RO" sz="5000" dirty="0"/>
              <a:t> </a:t>
            </a:r>
            <a:r>
              <a:rPr lang="ro-RO" sz="5000" dirty="0" err="1"/>
              <a:t>dander</a:t>
            </a:r>
            <a:r>
              <a:rPr lang="ro-RO" sz="5000" dirty="0"/>
              <a:t>), </a:t>
            </a:r>
            <a:r>
              <a:rPr lang="ro-RO" sz="5000" dirty="0" err="1"/>
              <a:t>human</a:t>
            </a:r>
            <a:r>
              <a:rPr lang="ro-RO" sz="5000" dirty="0"/>
              <a:t> seminal fluid, </a:t>
            </a:r>
            <a:r>
              <a:rPr lang="ro-RO" sz="5000" dirty="0" err="1"/>
              <a:t>cold</a:t>
            </a:r>
            <a:r>
              <a:rPr lang="ro-RO" sz="5000" dirty="0"/>
              <a:t> </a:t>
            </a:r>
            <a:r>
              <a:rPr lang="ro-RO" sz="5000" dirty="0" err="1"/>
              <a:t>water</a:t>
            </a:r>
            <a:r>
              <a:rPr lang="ro-RO" sz="5000" dirty="0"/>
              <a:t>, or </a:t>
            </a:r>
            <a:r>
              <a:rPr lang="ro-RO" sz="5000" dirty="0" err="1"/>
              <a:t>cold</a:t>
            </a:r>
            <a:r>
              <a:rPr lang="ro-RO" sz="5000" dirty="0"/>
              <a:t> </a:t>
            </a:r>
            <a:r>
              <a:rPr lang="ro-RO" sz="5000" dirty="0" err="1"/>
              <a:t>air</a:t>
            </a:r>
            <a:r>
              <a:rPr lang="ro-RO" sz="5000" dirty="0"/>
              <a:t>.</a:t>
            </a:r>
          </a:p>
          <a:p>
            <a:endParaRPr lang="ro-RO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1: ES 31 </a:t>
            </a:r>
            <a:r>
              <a:rPr lang="en-GB" dirty="0" err="1" smtClean="0"/>
              <a:t>yr</a:t>
            </a:r>
            <a:r>
              <a:rPr lang="en-GB" dirty="0" smtClean="0"/>
              <a:t>-old O+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568952" cy="5445224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/>
              <a:t>Chronic spontaneous </a:t>
            </a:r>
            <a:r>
              <a:rPr lang="en-GB" b="1" dirty="0" err="1" smtClean="0"/>
              <a:t>urticaria</a:t>
            </a:r>
            <a:r>
              <a:rPr lang="en-GB" b="1" dirty="0" smtClean="0"/>
              <a:t> &amp; angioedema for 10 years</a:t>
            </a:r>
          </a:p>
          <a:p>
            <a:pPr lvl="1"/>
            <a:r>
              <a:rPr lang="en-GB" dirty="0" smtClean="0"/>
              <a:t>Over last 6 months she has been getting more frequent &amp; more severe attacks</a:t>
            </a:r>
          </a:p>
          <a:p>
            <a:pPr lvl="1"/>
            <a:r>
              <a:rPr lang="en-GB" dirty="0" smtClean="0"/>
              <a:t>1m before her referral she took </a:t>
            </a:r>
            <a:r>
              <a:rPr lang="en-GB" b="1" dirty="0" err="1" smtClean="0"/>
              <a:t>Paracetamol</a:t>
            </a:r>
            <a:r>
              <a:rPr lang="en-GB" dirty="0" smtClean="0"/>
              <a:t> 500mg x2 for a viral </a:t>
            </a:r>
            <a:r>
              <a:rPr lang="en-GB" dirty="0" err="1" smtClean="0"/>
              <a:t>ilness</a:t>
            </a:r>
            <a:r>
              <a:rPr lang="en-GB" dirty="0" smtClean="0"/>
              <a:t> and </a:t>
            </a:r>
            <a:r>
              <a:rPr lang="en-GB" b="1" dirty="0" smtClean="0"/>
              <a:t>within ½ hou</a:t>
            </a:r>
            <a:r>
              <a:rPr lang="en-GB" dirty="0" smtClean="0"/>
              <a:t>r of first dose  developed itching palms, generalised </a:t>
            </a:r>
            <a:r>
              <a:rPr lang="en-GB" dirty="0" err="1" smtClean="0"/>
              <a:t>urticaria</a:t>
            </a:r>
            <a:r>
              <a:rPr lang="en-GB" dirty="0" smtClean="0"/>
              <a:t>, angioedema of lips &amp; tongue, difficulty breathing and tightness in throat -&gt;A/E Rx adrenaline and discharged with adrenaline </a:t>
            </a:r>
            <a:r>
              <a:rPr lang="en-GB" dirty="0" err="1" smtClean="0"/>
              <a:t>autoinjector</a:t>
            </a:r>
            <a:endParaRPr lang="en-GB" dirty="0" smtClean="0"/>
          </a:p>
          <a:p>
            <a:r>
              <a:rPr lang="en-GB" dirty="0" smtClean="0"/>
              <a:t>Medications:</a:t>
            </a:r>
          </a:p>
          <a:p>
            <a:pPr lvl="1"/>
            <a:r>
              <a:rPr lang="en-GB" dirty="0" err="1" smtClean="0"/>
              <a:t>Seretide</a:t>
            </a:r>
            <a:r>
              <a:rPr lang="en-GB" dirty="0" smtClean="0"/>
              <a:t> inhaler</a:t>
            </a:r>
          </a:p>
          <a:p>
            <a:pPr lvl="1"/>
            <a:r>
              <a:rPr lang="en-GB" dirty="0" smtClean="0"/>
              <a:t>Fexofenadine 180mg prn for </a:t>
            </a:r>
            <a:r>
              <a:rPr lang="en-GB" dirty="0" err="1" smtClean="0"/>
              <a:t>urticaria</a:t>
            </a:r>
            <a:endParaRPr lang="en-GB" dirty="0" smtClean="0"/>
          </a:p>
          <a:p>
            <a:pPr lvl="1"/>
            <a:r>
              <a:rPr lang="en-GB" dirty="0" smtClean="0"/>
              <a:t>Ibuprofen (OTC) prn for about 6m</a:t>
            </a:r>
          </a:p>
          <a:p>
            <a:r>
              <a:rPr lang="en-GB" dirty="0" smtClean="0"/>
              <a:t>PMH: </a:t>
            </a:r>
          </a:p>
          <a:p>
            <a:pPr lvl="1"/>
            <a:r>
              <a:rPr lang="en-GB" dirty="0" smtClean="0"/>
              <a:t>NSAIDs for dysmenorrhea and leading up to hospitalisation taking Ibuprofen more regularly for sprained ankle.</a:t>
            </a:r>
          </a:p>
          <a:p>
            <a:pPr lvl="1"/>
            <a:r>
              <a:rPr lang="en-GB" dirty="0" smtClean="0"/>
              <a:t>Moderate-severe asthma </a:t>
            </a:r>
          </a:p>
          <a:p>
            <a:pPr lvl="1"/>
            <a:r>
              <a:rPr lang="en-GB" b="1" dirty="0" smtClean="0"/>
              <a:t>Naprosyn-induced asthma 5 years ago</a:t>
            </a:r>
          </a:p>
          <a:p>
            <a:r>
              <a:rPr lang="en-GB" dirty="0" smtClean="0"/>
              <a:t>Skin Prick Test: Allergic to house dust mite</a:t>
            </a:r>
          </a:p>
          <a:p>
            <a:r>
              <a:rPr lang="en-GB" dirty="0" smtClean="0"/>
              <a:t>Oral </a:t>
            </a:r>
            <a:r>
              <a:rPr lang="en-GB" dirty="0" err="1"/>
              <a:t>C</a:t>
            </a:r>
            <a:r>
              <a:rPr lang="en-GB" dirty="0" err="1" smtClean="0"/>
              <a:t>elecoxib</a:t>
            </a:r>
            <a:r>
              <a:rPr lang="en-GB" dirty="0" smtClean="0"/>
              <a:t> /Celebrex  (Selective NSAID) Challenge 2 weeks ago – passed: </a:t>
            </a:r>
            <a:r>
              <a:rPr lang="en-GB" dirty="0"/>
              <a:t>C</a:t>
            </a:r>
            <a:r>
              <a:rPr lang="en-GB" dirty="0" smtClean="0"/>
              <a:t>elebrex 100mg </a:t>
            </a:r>
            <a:r>
              <a:rPr lang="en-GB" dirty="0" err="1" smtClean="0"/>
              <a:t>po</a:t>
            </a:r>
            <a:r>
              <a:rPr lang="en-GB" dirty="0" smtClean="0"/>
              <a:t> &amp; observe for 2 hours</a:t>
            </a:r>
          </a:p>
          <a:p>
            <a:pPr lvl="1"/>
            <a:r>
              <a:rPr lang="en-GB" dirty="0" smtClean="0"/>
              <a:t>Advised to avoid ALL other (non-selective) NSAIDs &amp; use Celebrex only</a:t>
            </a:r>
          </a:p>
          <a:p>
            <a:pPr lvl="1"/>
            <a:r>
              <a:rPr lang="en-GB" dirty="0" smtClean="0"/>
              <a:t>No need for </a:t>
            </a:r>
            <a:r>
              <a:rPr lang="en-GB" dirty="0" err="1" smtClean="0"/>
              <a:t>EpiPen</a:t>
            </a:r>
            <a:endParaRPr lang="en-GB" dirty="0"/>
          </a:p>
          <a:p>
            <a:pPr lvl="1"/>
            <a:endParaRPr lang="en-GB" dirty="0" smtClean="0"/>
          </a:p>
          <a:p>
            <a:pPr lvl="2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750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4268" y="404664"/>
            <a:ext cx="4407932" cy="864096"/>
          </a:xfrm>
        </p:spPr>
        <p:txBody>
          <a:bodyPr>
            <a:normAutofit fontScale="90000"/>
          </a:bodyPr>
          <a:lstStyle/>
          <a:p>
            <a:r>
              <a:rPr lang="en-US" sz="3100" b="1" dirty="0"/>
              <a:t>Case 2</a:t>
            </a:r>
            <a:r>
              <a:rPr lang="en-US" sz="3100" b="1" dirty="0" smtClean="0"/>
              <a:t>: J Mc C</a:t>
            </a:r>
            <a:r>
              <a:rPr lang="en-US" sz="3100" b="1" dirty="0"/>
              <a:t/>
            </a:r>
            <a:br>
              <a:rPr lang="en-US" sz="3100" b="1" dirty="0"/>
            </a:br>
            <a:r>
              <a:rPr lang="en-US" sz="3100" b="1" dirty="0"/>
              <a:t>33 </a:t>
            </a:r>
            <a:r>
              <a:rPr lang="en-US" sz="3100" b="1" dirty="0" err="1"/>
              <a:t>yr</a:t>
            </a:r>
            <a:r>
              <a:rPr lang="en-US" sz="3100" b="1" dirty="0"/>
              <a:t>-old </a:t>
            </a:r>
            <a:r>
              <a:rPr lang="en-US" sz="3100" b="1" dirty="0" smtClean="0"/>
              <a:t>male</a:t>
            </a:r>
            <a:r>
              <a:rPr lang="en-NZ" dirty="0"/>
              <a:t/>
            </a:r>
            <a:br>
              <a:rPr lang="en-NZ" dirty="0"/>
            </a:b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836712"/>
            <a:ext cx="7848872" cy="570688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NZ" sz="1800" b="1" dirty="0" smtClean="0"/>
              <a:t>History</a:t>
            </a:r>
            <a:r>
              <a:rPr lang="en-NZ" sz="1800" dirty="0" smtClean="0"/>
              <a:t>:</a:t>
            </a:r>
            <a:endParaRPr lang="en-NZ" sz="1800" dirty="0"/>
          </a:p>
          <a:p>
            <a:pPr>
              <a:buFont typeface="Wingdings" pitchFamily="2" charset="2"/>
              <a:buChar char="q"/>
            </a:pPr>
            <a:r>
              <a:rPr lang="en-US" sz="1800" dirty="0"/>
              <a:t>June </a:t>
            </a:r>
            <a:r>
              <a:rPr lang="en-US" sz="1800" dirty="0" smtClean="0"/>
              <a:t>2014 </a:t>
            </a:r>
            <a:r>
              <a:rPr lang="en-US" sz="1800" dirty="0"/>
              <a:t>at 1am: Collapsed admitted to ICU on Cardiac monitor Discharge Diagnosis: Morbid Obesity &amp; Type 2diabetes &amp; advised to lose weight</a:t>
            </a:r>
            <a:endParaRPr lang="en-NZ" sz="1800" dirty="0"/>
          </a:p>
          <a:p>
            <a:pPr>
              <a:buFont typeface="Wingdings" pitchFamily="2" charset="2"/>
              <a:buChar char="q"/>
            </a:pPr>
            <a:r>
              <a:rPr lang="en-NZ" sz="1800" dirty="0"/>
              <a:t>2 episodes of anaphylaxis </a:t>
            </a:r>
            <a:r>
              <a:rPr lang="en-NZ" sz="1800" dirty="0" smtClean="0"/>
              <a:t>since life-style change:</a:t>
            </a:r>
            <a:endParaRPr lang="en-NZ" sz="1800" dirty="0"/>
          </a:p>
          <a:p>
            <a:pPr lvl="1">
              <a:buFont typeface="Wingdings" pitchFamily="2" charset="2"/>
              <a:buChar char="q"/>
            </a:pPr>
            <a:r>
              <a:rPr lang="en-NZ" sz="1800" dirty="0"/>
              <a:t>28 June: within 30min </a:t>
            </a:r>
            <a:r>
              <a:rPr lang="en-NZ" sz="1800" b="1" dirty="0" smtClean="0"/>
              <a:t>brisk walking </a:t>
            </a:r>
            <a:r>
              <a:rPr lang="en-NZ" sz="1800" dirty="0"/>
              <a:t>developed </a:t>
            </a:r>
            <a:r>
              <a:rPr lang="en-NZ" sz="1800" dirty="0" smtClean="0"/>
              <a:t>hives, </a:t>
            </a:r>
            <a:r>
              <a:rPr lang="en-NZ" sz="1800" dirty="0"/>
              <a:t>diarrhoea, hospital (Systolic BP 50) Rx: adrenaline ,. Had </a:t>
            </a:r>
            <a:r>
              <a:rPr lang="en-NZ" sz="1800" b="1" dirty="0" smtClean="0"/>
              <a:t>pizza &amp; alcohol</a:t>
            </a:r>
            <a:endParaRPr lang="en-NZ" sz="1800" b="1" dirty="0"/>
          </a:p>
          <a:p>
            <a:pPr lvl="1">
              <a:buFont typeface="Wingdings" pitchFamily="2" charset="2"/>
              <a:buChar char="q"/>
            </a:pPr>
            <a:r>
              <a:rPr lang="en-NZ" sz="1800" dirty="0"/>
              <a:t>2</a:t>
            </a:r>
            <a:r>
              <a:rPr lang="en-NZ" sz="1800" baseline="30000" dirty="0"/>
              <a:t>nd</a:t>
            </a:r>
            <a:r>
              <a:rPr lang="en-NZ" sz="1800" dirty="0"/>
              <a:t> 10 Aug: </a:t>
            </a:r>
            <a:r>
              <a:rPr lang="en-NZ" sz="1800" dirty="0" smtClean="0"/>
              <a:t>1hr </a:t>
            </a:r>
            <a:r>
              <a:rPr lang="en-NZ" sz="1800" dirty="0"/>
              <a:t>after </a:t>
            </a:r>
            <a:r>
              <a:rPr lang="en-NZ" sz="1800" b="1" dirty="0"/>
              <a:t>subway -&gt; gym </a:t>
            </a:r>
            <a:r>
              <a:rPr lang="en-NZ" sz="1800" dirty="0"/>
              <a:t>collapsed after urticaria. “Unconscious for 10 min.” Rx: adrenaline</a:t>
            </a:r>
          </a:p>
          <a:p>
            <a:pPr>
              <a:buFont typeface="Wingdings" pitchFamily="2" charset="2"/>
              <a:buChar char="q"/>
            </a:pPr>
            <a:r>
              <a:rPr lang="en-NZ" sz="1800" dirty="0"/>
              <a:t> Current </a:t>
            </a:r>
            <a:r>
              <a:rPr lang="en-NZ" sz="1800" b="1" dirty="0"/>
              <a:t>medication</a:t>
            </a:r>
            <a:r>
              <a:rPr lang="en-NZ" sz="1800" dirty="0"/>
              <a:t>:</a:t>
            </a:r>
          </a:p>
          <a:p>
            <a:pPr lvl="1">
              <a:buFont typeface="Wingdings" pitchFamily="2" charset="2"/>
              <a:buChar char="q"/>
            </a:pPr>
            <a:r>
              <a:rPr lang="en-NZ" sz="1800" dirty="0"/>
              <a:t>Metformin 500mg </a:t>
            </a:r>
            <a:r>
              <a:rPr lang="en-NZ" sz="1800" dirty="0" err="1"/>
              <a:t>bd</a:t>
            </a:r>
            <a:endParaRPr lang="en-NZ" sz="1800" dirty="0"/>
          </a:p>
          <a:p>
            <a:pPr lvl="1">
              <a:buFont typeface="Wingdings" pitchFamily="2" charset="2"/>
              <a:buChar char="q"/>
            </a:pPr>
            <a:r>
              <a:rPr lang="en-NZ" sz="1800" dirty="0" err="1"/>
              <a:t>Simvastatin</a:t>
            </a:r>
            <a:endParaRPr lang="en-NZ" sz="1800" dirty="0"/>
          </a:p>
          <a:p>
            <a:pPr>
              <a:buFont typeface="Wingdings" pitchFamily="2" charset="2"/>
              <a:buChar char="q"/>
            </a:pPr>
            <a:r>
              <a:rPr lang="en-NZ" sz="1800" b="1" dirty="0"/>
              <a:t>Past Medical History</a:t>
            </a:r>
          </a:p>
          <a:p>
            <a:pPr lvl="1">
              <a:buFont typeface="Wingdings" pitchFamily="2" charset="2"/>
              <a:buChar char="q"/>
            </a:pPr>
            <a:r>
              <a:rPr lang="en-NZ" sz="1800" dirty="0"/>
              <a:t>Asthma:  with colds</a:t>
            </a:r>
          </a:p>
          <a:p>
            <a:pPr lvl="1">
              <a:buFont typeface="Wingdings" pitchFamily="2" charset="2"/>
              <a:buChar char="q"/>
            </a:pPr>
            <a:r>
              <a:rPr lang="en-NZ" sz="1800" dirty="0"/>
              <a:t>Eczema: as baby, no hay fever</a:t>
            </a:r>
          </a:p>
          <a:p>
            <a:pPr>
              <a:buFont typeface="Wingdings" pitchFamily="2" charset="2"/>
              <a:buChar char="q"/>
            </a:pPr>
            <a:r>
              <a:rPr lang="en-NZ" sz="1800" dirty="0" smtClean="0"/>
              <a:t>DIET</a:t>
            </a:r>
            <a:r>
              <a:rPr lang="en-NZ" sz="1800" dirty="0"/>
              <a:t>: </a:t>
            </a:r>
            <a:r>
              <a:rPr lang="en-NZ" sz="1800" b="1" dirty="0"/>
              <a:t>eats </a:t>
            </a:r>
            <a:r>
              <a:rPr lang="en-NZ" sz="1800" b="1" dirty="0" smtClean="0"/>
              <a:t>wheat daily without any adverse effects</a:t>
            </a:r>
            <a:endParaRPr lang="en-NZ" sz="1800" b="1" dirty="0"/>
          </a:p>
          <a:p>
            <a:pPr>
              <a:buFont typeface="Wingdings" pitchFamily="2" charset="2"/>
              <a:buChar char="q"/>
            </a:pPr>
            <a:r>
              <a:rPr lang="en-NZ" sz="1800" dirty="0"/>
              <a:t> Family history : Unknown (adopted)</a:t>
            </a:r>
          </a:p>
          <a:p>
            <a:pPr>
              <a:buFont typeface="Wingdings" pitchFamily="2" charset="2"/>
              <a:buChar char="q"/>
            </a:pPr>
            <a:r>
              <a:rPr lang="en-US" sz="1800" dirty="0"/>
              <a:t>On Examination: Morbidly Obese </a:t>
            </a:r>
            <a:endParaRPr lang="en-NZ" sz="1800" dirty="0"/>
          </a:p>
        </p:txBody>
      </p:sp>
    </p:spTree>
    <p:extLst>
      <p:ext uri="{BB962C8B-B14F-4D97-AF65-F5344CB8AC3E}">
        <p14:creationId xmlns:p14="http://schemas.microsoft.com/office/powerpoint/2010/main" val="418113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5616" y="-315416"/>
            <a:ext cx="6072586" cy="1202485"/>
          </a:xfrm>
        </p:spPr>
        <p:txBody>
          <a:bodyPr>
            <a:normAutofit/>
          </a:bodyPr>
          <a:lstStyle/>
          <a:p>
            <a:r>
              <a:rPr lang="en-US" dirty="0" smtClean="0"/>
              <a:t>J </a:t>
            </a:r>
            <a:r>
              <a:rPr lang="en-US" dirty="0" err="1" smtClean="0"/>
              <a:t>Mc</a:t>
            </a:r>
            <a:r>
              <a:rPr lang="en-US" dirty="0" smtClean="0"/>
              <a:t> C: Investigations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7634" y="1556792"/>
            <a:ext cx="3078342" cy="5112568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NZ" dirty="0" smtClean="0">
                <a:solidFill>
                  <a:srgbClr val="FF0000"/>
                </a:solidFill>
              </a:rPr>
              <a:t>Skin Prick Tests</a:t>
            </a:r>
            <a:r>
              <a:rPr lang="en-NZ" dirty="0" smtClean="0"/>
              <a:t>:</a:t>
            </a:r>
            <a:endParaRPr lang="en-NZ" dirty="0"/>
          </a:p>
          <a:p>
            <a:pPr>
              <a:buNone/>
            </a:pPr>
            <a:r>
              <a:rPr lang="en-NZ" sz="3200" dirty="0"/>
              <a:t>House dust mite: 0	</a:t>
            </a:r>
          </a:p>
          <a:p>
            <a:pPr>
              <a:buNone/>
            </a:pPr>
            <a:r>
              <a:rPr lang="en-NZ" sz="3200" dirty="0"/>
              <a:t>Cat: 0mm</a:t>
            </a:r>
          </a:p>
          <a:p>
            <a:pPr>
              <a:buNone/>
            </a:pPr>
            <a:r>
              <a:rPr lang="en-NZ" sz="3200" dirty="0"/>
              <a:t>Dog: 0</a:t>
            </a:r>
          </a:p>
          <a:p>
            <a:pPr>
              <a:buNone/>
            </a:pPr>
            <a:r>
              <a:rPr lang="en-NZ" sz="3200" b="1" dirty="0"/>
              <a:t>Grass: 0</a:t>
            </a:r>
          </a:p>
          <a:p>
            <a:pPr>
              <a:buNone/>
            </a:pPr>
            <a:r>
              <a:rPr lang="en-NZ" sz="3200" dirty="0"/>
              <a:t>Birch: 0</a:t>
            </a:r>
          </a:p>
          <a:p>
            <a:pPr>
              <a:buNone/>
            </a:pPr>
            <a:r>
              <a:rPr lang="en-NZ" sz="3200" dirty="0"/>
              <a:t>Alternaria:0</a:t>
            </a:r>
          </a:p>
          <a:p>
            <a:pPr>
              <a:buNone/>
            </a:pPr>
            <a:r>
              <a:rPr lang="en-NZ" sz="3200" dirty="0"/>
              <a:t>Milk: 0</a:t>
            </a:r>
          </a:p>
          <a:p>
            <a:pPr>
              <a:buNone/>
            </a:pPr>
            <a:r>
              <a:rPr lang="en-NZ" sz="3200" dirty="0"/>
              <a:t>Egg: 0</a:t>
            </a:r>
          </a:p>
          <a:p>
            <a:pPr>
              <a:buNone/>
            </a:pPr>
            <a:r>
              <a:rPr lang="en-NZ" sz="3200" b="1" dirty="0">
                <a:solidFill>
                  <a:srgbClr val="FF0000"/>
                </a:solidFill>
              </a:rPr>
              <a:t>Wheat: </a:t>
            </a:r>
            <a:r>
              <a:rPr lang="en-NZ" sz="3200" b="1" dirty="0" smtClean="0">
                <a:solidFill>
                  <a:srgbClr val="FF0000"/>
                </a:solidFill>
              </a:rPr>
              <a:t> 3mm</a:t>
            </a:r>
            <a:endParaRPr lang="en-NZ" sz="3200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NZ" sz="3200" dirty="0"/>
              <a:t>Peanut: 0</a:t>
            </a:r>
          </a:p>
          <a:p>
            <a:endParaRPr lang="en-NZ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318998" y="864948"/>
            <a:ext cx="3547368" cy="6092444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2600" b="1" dirty="0" smtClean="0">
                <a:solidFill>
                  <a:srgbClr val="FF0000"/>
                </a:solidFill>
              </a:rPr>
              <a:t>Blood Test: </a:t>
            </a:r>
            <a:r>
              <a:rPr lang="en-US" sz="2600" b="1" dirty="0" err="1" smtClean="0">
                <a:solidFill>
                  <a:srgbClr val="FF0000"/>
                </a:solidFill>
              </a:rPr>
              <a:t>ImmunoCAP</a:t>
            </a:r>
            <a:r>
              <a:rPr lang="en-US" sz="2600" b="1" dirty="0" smtClean="0">
                <a:solidFill>
                  <a:srgbClr val="FF0000"/>
                </a:solidFill>
              </a:rPr>
              <a:t> </a:t>
            </a:r>
            <a:r>
              <a:rPr lang="en-US" sz="2600" b="1" dirty="0">
                <a:solidFill>
                  <a:srgbClr val="FF0000"/>
                </a:solidFill>
              </a:rPr>
              <a:t>RAST</a:t>
            </a:r>
          </a:p>
          <a:p>
            <a:pPr>
              <a:buFont typeface="Wingdings" pitchFamily="2" charset="2"/>
              <a:buChar char="§"/>
            </a:pPr>
            <a:r>
              <a:rPr lang="en-US" sz="3000" dirty="0"/>
              <a:t>Nut Mix 1      Class 2</a:t>
            </a:r>
            <a:endParaRPr lang="en-NZ" sz="3000" dirty="0"/>
          </a:p>
          <a:p>
            <a:pPr>
              <a:buFont typeface="Wingdings" pitchFamily="2" charset="2"/>
              <a:buChar char="§"/>
            </a:pPr>
            <a:r>
              <a:rPr lang="en-NZ" sz="3000" dirty="0" smtClean="0"/>
              <a:t>Nut </a:t>
            </a:r>
            <a:r>
              <a:rPr lang="en-NZ" sz="3000" dirty="0"/>
              <a:t>mix 1 contains :- Peanut, Hazelnut, Brazil nut, Almond and Coconut</a:t>
            </a:r>
            <a:r>
              <a:rPr lang="en-NZ" sz="3000" dirty="0" smtClean="0"/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NZ" sz="3000" dirty="0" smtClean="0"/>
              <a:t>Nut </a:t>
            </a:r>
            <a:r>
              <a:rPr lang="en-NZ" sz="3000" dirty="0"/>
              <a:t>mix 2:	0 Class</a:t>
            </a:r>
          </a:p>
          <a:p>
            <a:pPr>
              <a:buFont typeface="Wingdings" pitchFamily="2" charset="2"/>
              <a:buChar char="§"/>
            </a:pPr>
            <a:r>
              <a:rPr lang="en-NZ" sz="3000" dirty="0" smtClean="0"/>
              <a:t>Nut </a:t>
            </a:r>
            <a:r>
              <a:rPr lang="en-NZ" sz="3000" dirty="0"/>
              <a:t>mix 2 contains :- Pecan nut, Cashew nut, Pistachio and Walnut</a:t>
            </a:r>
            <a:r>
              <a:rPr lang="en-NZ" sz="3000" dirty="0" smtClean="0"/>
              <a:t>.</a:t>
            </a:r>
            <a:endParaRPr lang="en-NZ" sz="3000" b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NZ" sz="3000" b="1" dirty="0">
                <a:solidFill>
                  <a:srgbClr val="FF0000"/>
                </a:solidFill>
              </a:rPr>
              <a:t>Wheat:	</a:t>
            </a:r>
            <a:r>
              <a:rPr lang="en-NZ" sz="3000" dirty="0">
                <a:solidFill>
                  <a:srgbClr val="FF0000"/>
                </a:solidFill>
              </a:rPr>
              <a:t>1</a:t>
            </a:r>
            <a:r>
              <a:rPr lang="en-NZ" sz="3000" dirty="0" smtClean="0">
                <a:solidFill>
                  <a:srgbClr val="FF0000"/>
                </a:solidFill>
              </a:rPr>
              <a:t> </a:t>
            </a:r>
            <a:r>
              <a:rPr lang="en-NZ" sz="3000" dirty="0">
                <a:solidFill>
                  <a:srgbClr val="FF0000"/>
                </a:solidFill>
              </a:rPr>
              <a:t>Class</a:t>
            </a:r>
          </a:p>
          <a:p>
            <a:pPr>
              <a:buFont typeface="Wingdings" pitchFamily="2" charset="2"/>
              <a:buChar char="§"/>
            </a:pPr>
            <a:r>
              <a:rPr lang="en-NZ" sz="3000" dirty="0" smtClean="0"/>
              <a:t>Peanut</a:t>
            </a:r>
            <a:r>
              <a:rPr lang="en-NZ" sz="3000" dirty="0"/>
              <a:t>:	0 Class</a:t>
            </a:r>
          </a:p>
          <a:p>
            <a:pPr>
              <a:buFont typeface="Wingdings" pitchFamily="2" charset="2"/>
              <a:buChar char="§"/>
            </a:pPr>
            <a:endParaRPr lang="en-NZ" sz="3000" dirty="0"/>
          </a:p>
          <a:p>
            <a:pPr>
              <a:buFont typeface="Wingdings" pitchFamily="2" charset="2"/>
              <a:buChar char="§"/>
            </a:pPr>
            <a:r>
              <a:rPr lang="en-NZ" sz="3000" dirty="0"/>
              <a:t>Silver Birch:	0 Class</a:t>
            </a:r>
          </a:p>
          <a:p>
            <a:pPr>
              <a:buFont typeface="Wingdings" pitchFamily="2" charset="2"/>
              <a:buChar char="§"/>
            </a:pPr>
            <a:r>
              <a:rPr lang="en-NZ" sz="3000" b="1" dirty="0" smtClean="0"/>
              <a:t>Molecular wheat test</a:t>
            </a:r>
          </a:p>
          <a:p>
            <a:pPr lvl="1">
              <a:buFont typeface="Wingdings" pitchFamily="2" charset="2"/>
              <a:buChar char="§"/>
            </a:pPr>
            <a:r>
              <a:rPr lang="en-NZ" sz="2600" b="1" dirty="0" smtClean="0"/>
              <a:t>Omega-5-Gliadin:	 </a:t>
            </a:r>
            <a:r>
              <a:rPr lang="en-NZ" sz="2600" dirty="0" smtClean="0"/>
              <a:t>3+ Class</a:t>
            </a:r>
          </a:p>
          <a:p>
            <a:pPr>
              <a:buFont typeface="Wingdings" pitchFamily="2" charset="2"/>
              <a:buChar char="§"/>
            </a:pPr>
            <a:endParaRPr lang="en-NZ" sz="2000" dirty="0" smtClean="0"/>
          </a:p>
          <a:p>
            <a:pPr>
              <a:buFont typeface="Wingdings" pitchFamily="2" charset="2"/>
              <a:buChar char="§"/>
            </a:pPr>
            <a:endParaRPr lang="en-NZ" sz="2000" b="1" dirty="0" smtClean="0"/>
          </a:p>
          <a:p>
            <a:endParaRPr lang="en-NZ" sz="1900" dirty="0"/>
          </a:p>
          <a:p>
            <a:endParaRPr lang="en-NZ" sz="1900" dirty="0"/>
          </a:p>
        </p:txBody>
      </p:sp>
      <p:sp>
        <p:nvSpPr>
          <p:cNvPr id="2" name="TextBox 1"/>
          <p:cNvSpPr txBox="1"/>
          <p:nvPr/>
        </p:nvSpPr>
        <p:spPr>
          <a:xfrm>
            <a:off x="1691680" y="6093296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Diagnosis?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77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3: A rare case of anaphylaxis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68760"/>
            <a:ext cx="8507288" cy="51845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 smtClean="0"/>
              <a:t>28 </a:t>
            </a:r>
            <a:r>
              <a:rPr lang="en-GB" sz="1800" dirty="0" err="1" smtClean="0"/>
              <a:t>yr</a:t>
            </a:r>
            <a:r>
              <a:rPr lang="en-GB" sz="1800" dirty="0" smtClean="0"/>
              <a:t>-old pharmacist, married for 2 years &amp; trying  </a:t>
            </a:r>
            <a:r>
              <a:rPr lang="en-GB" sz="1800" dirty="0"/>
              <a:t>to start </a:t>
            </a:r>
            <a:r>
              <a:rPr lang="en-GB" sz="1800" dirty="0" smtClean="0"/>
              <a:t>a family</a:t>
            </a:r>
          </a:p>
          <a:p>
            <a:r>
              <a:rPr lang="en-GB" sz="1800" dirty="0" smtClean="0"/>
              <a:t>Vaginal irritation for 18months. Worse after unprotected sex . </a:t>
            </a:r>
          </a:p>
          <a:p>
            <a:pPr lvl="1"/>
            <a:r>
              <a:rPr lang="en-GB" sz="1800" dirty="0" smtClean="0"/>
              <a:t> Fully investigated by Gynaecologist &amp; </a:t>
            </a:r>
            <a:r>
              <a:rPr lang="en-GB" sz="1800" dirty="0" err="1" smtClean="0"/>
              <a:t>Derm</a:t>
            </a:r>
            <a:r>
              <a:rPr lang="en-GB" sz="1800" dirty="0" smtClean="0"/>
              <a:t>: no infections or contact dermatitis</a:t>
            </a:r>
          </a:p>
          <a:p>
            <a:r>
              <a:rPr lang="en-GB" sz="1800" dirty="0" smtClean="0"/>
              <a:t>Irritation getting worse &amp; recently accompanied by </a:t>
            </a:r>
            <a:r>
              <a:rPr lang="en-GB" sz="1800" b="1" dirty="0" smtClean="0"/>
              <a:t>hives all over body</a:t>
            </a:r>
            <a:r>
              <a:rPr lang="en-GB" sz="1800" dirty="0" smtClean="0"/>
              <a:t>, on 2 occasions </a:t>
            </a:r>
            <a:r>
              <a:rPr lang="en-GB" sz="1800" b="1" dirty="0" smtClean="0"/>
              <a:t>wheezing</a:t>
            </a:r>
            <a:r>
              <a:rPr lang="en-GB" sz="1800" dirty="0" smtClean="0"/>
              <a:t> &amp; </a:t>
            </a:r>
            <a:r>
              <a:rPr lang="en-GB" sz="1800" b="1" dirty="0" smtClean="0"/>
              <a:t>light-headedness</a:t>
            </a:r>
          </a:p>
          <a:p>
            <a:r>
              <a:rPr lang="en-GB" sz="1800" b="1" dirty="0" smtClean="0"/>
              <a:t>PMH:</a:t>
            </a:r>
          </a:p>
          <a:p>
            <a:pPr lvl="1"/>
            <a:r>
              <a:rPr lang="en-GB" sz="1800" dirty="0" smtClean="0"/>
              <a:t> Atopic: Mild intermittent Asthma &amp; perennial rhinitis</a:t>
            </a:r>
          </a:p>
          <a:p>
            <a:pPr lvl="1"/>
            <a:r>
              <a:rPr lang="en-GB" sz="1800" b="1" dirty="0" smtClean="0"/>
              <a:t>Atopic </a:t>
            </a:r>
            <a:r>
              <a:rPr lang="en-GB" sz="1800" dirty="0" smtClean="0"/>
              <a:t>eczema as a child</a:t>
            </a:r>
          </a:p>
          <a:p>
            <a:r>
              <a:rPr lang="en-GB" sz="1800" b="1" dirty="0" smtClean="0"/>
              <a:t>Medications:</a:t>
            </a:r>
          </a:p>
          <a:p>
            <a:pPr lvl="1"/>
            <a:r>
              <a:rPr lang="en-GB" sz="1800" dirty="0" smtClean="0"/>
              <a:t>Salbutamol inhaler prn</a:t>
            </a:r>
          </a:p>
          <a:p>
            <a:pPr lvl="1"/>
            <a:r>
              <a:rPr lang="en-GB" sz="1800" dirty="0" err="1" smtClean="0"/>
              <a:t>Loratidine</a:t>
            </a:r>
            <a:r>
              <a:rPr lang="en-GB" sz="1800" dirty="0" smtClean="0"/>
              <a:t> 10mg prn</a:t>
            </a:r>
            <a:endParaRPr lang="en-GB" sz="1800" dirty="0"/>
          </a:p>
          <a:p>
            <a:r>
              <a:rPr lang="en-GB" sz="1800" b="1" dirty="0" smtClean="0"/>
              <a:t>Skin Prick Test:</a:t>
            </a:r>
          </a:p>
          <a:p>
            <a:pPr lvl="1"/>
            <a:r>
              <a:rPr lang="en-GB" sz="1800" dirty="0" smtClean="0"/>
              <a:t>House dust mite: 12mm</a:t>
            </a:r>
          </a:p>
          <a:p>
            <a:pPr lvl="1"/>
            <a:r>
              <a:rPr lang="en-GB" sz="1800" dirty="0" smtClean="0"/>
              <a:t>Grass: 0</a:t>
            </a:r>
          </a:p>
          <a:p>
            <a:pPr lvl="1"/>
            <a:r>
              <a:rPr lang="en-GB" sz="1800" dirty="0" smtClean="0"/>
              <a:t>Cat:7mm</a:t>
            </a:r>
          </a:p>
          <a:p>
            <a:pPr lvl="1"/>
            <a:r>
              <a:rPr lang="en-GB" sz="1800" dirty="0" smtClean="0"/>
              <a:t>Histamine: 4mm</a:t>
            </a:r>
            <a:endParaRPr lang="en-GB" sz="1800" dirty="0"/>
          </a:p>
          <a:p>
            <a:pPr marL="57150" indent="0">
              <a:buNone/>
            </a:pPr>
            <a:r>
              <a:rPr lang="en-GB" sz="1800" b="1" dirty="0" smtClean="0"/>
              <a:t>Diagnosis: ?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396950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4153</TotalTime>
  <Words>2214</Words>
  <Application>Microsoft Office PowerPoint</Application>
  <PresentationFormat>On-screen Show (4:3)</PresentationFormat>
  <Paragraphs>324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YHPA Immunology Symposium Anaphylaxis Urticaria &amp; Angioedema</vt:lpstr>
      <vt:lpstr>Anaphylaxis</vt:lpstr>
      <vt:lpstr>The perplexing conundrum of anaphylaxis</vt:lpstr>
      <vt:lpstr>Symptoms of Anaphylaxis</vt:lpstr>
      <vt:lpstr>Common triggers for Anaphylaxis</vt:lpstr>
      <vt:lpstr>Case 1: ES 31 yr-old O+</vt:lpstr>
      <vt:lpstr>Case 2: J Mc C 33 yr-old male </vt:lpstr>
      <vt:lpstr>J Mc C: Investigations</vt:lpstr>
      <vt:lpstr>Case 3: A rare case of anaphylaxis</vt:lpstr>
      <vt:lpstr>Rare anaphylaxis  continued</vt:lpstr>
      <vt:lpstr>Case 4:  MB,26 yr-old female </vt:lpstr>
      <vt:lpstr>Investigations</vt:lpstr>
      <vt:lpstr>Diagnosis &amp; Management</vt:lpstr>
      <vt:lpstr> Prevalence of Anaphylaxis in UK</vt:lpstr>
      <vt:lpstr>PowerPoint Presentation</vt:lpstr>
      <vt:lpstr>Anaphylaxis admissions vs Anaphylactic fatalities</vt:lpstr>
      <vt:lpstr>What is anaphylaxis?</vt:lpstr>
      <vt:lpstr>Symptoms of anaphylaxis</vt:lpstr>
      <vt:lpstr>Definition of anaphylaxis vs systemic allergic reactions</vt:lpstr>
      <vt:lpstr>3 Clinical criteria for diagnosing anaphylaxis (WAO)</vt:lpstr>
      <vt:lpstr>Classification of Anaphylaxis</vt:lpstr>
      <vt:lpstr>Anaphylactic deaths in UK</vt:lpstr>
      <vt:lpstr>Suspected causes of anaphylactic deaths in UK</vt:lpstr>
      <vt:lpstr>Anaphylactic deaths: First-Time Reactions</vt:lpstr>
      <vt:lpstr>PowerPoint Presentation</vt:lpstr>
      <vt:lpstr>Threshold dose &amp; co-factor-dependent anaphylaxis</vt:lpstr>
      <vt:lpstr>Management of Anaphylaxis</vt:lpstr>
      <vt:lpstr>Management of Anaphylaxis in community: Post-emergency</vt:lpstr>
    </vt:vector>
  </TitlesOfParts>
  <Company>Lancashire Teaching Hospitals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GP Allergy Update</dc:title>
  <dc:creator>Crump Vincent (LTHTR)</dc:creator>
  <cp:lastModifiedBy>Home</cp:lastModifiedBy>
  <cp:revision>360</cp:revision>
  <cp:lastPrinted>2016-05-19T06:21:08Z</cp:lastPrinted>
  <dcterms:created xsi:type="dcterms:W3CDTF">2016-05-09T08:38:18Z</dcterms:created>
  <dcterms:modified xsi:type="dcterms:W3CDTF">2016-07-12T09:12:47Z</dcterms:modified>
</cp:coreProperties>
</file>